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6858000" cx="12188950"/>
  <p:notesSz cx="6858000" cy="9144000"/>
  <p:embeddedFontLst>
    <p:embeddedFont>
      <p:font typeface="Dosis"/>
      <p:regular r:id="rId17"/>
      <p:bold r:id="rId18"/>
    </p:embeddedFont>
    <p:embeddedFont>
      <p:font typeface="Roboto"/>
      <p:regular r:id="rId19"/>
      <p:bold r:id="rId20"/>
      <p:italic r:id="rId21"/>
      <p:boldItalic r:id="rId22"/>
    </p:embeddedFont>
    <p:embeddedFont>
      <p:font typeface="Roboto Medium"/>
      <p:regular r:id="rId23"/>
      <p:bold r:id="rId24"/>
      <p:italic r:id="rId25"/>
      <p:boldItalic r:id="rId26"/>
    </p:embeddedFont>
    <p:embeddedFont>
      <p:font typeface="Roboto Condensed"/>
      <p:regular r:id="rId27"/>
      <p:bold r:id="rId28"/>
      <p:italic r:id="rId29"/>
      <p:boldItalic r:id="rId30"/>
    </p:embeddedFont>
    <p:embeddedFont>
      <p:font typeface="Quattrocento Sans"/>
      <p:regular r:id="rId31"/>
      <p:bold r:id="rId32"/>
      <p:italic r:id="rId33"/>
      <p:boldItalic r:id="rId34"/>
    </p:embeddedFont>
    <p:embeddedFont>
      <p:font typeface="Helvetica Neue"/>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39">
          <p15:clr>
            <a:srgbClr val="A4A3A4"/>
          </p15:clr>
        </p15:guide>
        <p15:guide id="3" orient="horz" pos="120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3F68732-7EBE-439C-9013-7809314998B2}">
  <a:tblStyle styleId="{C3F68732-7EBE-439C-9013-7809314998B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39"/>
        <p:guide pos="120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RobotoMedium-bold.fntdata"/><Relationship Id="rId23" Type="http://schemas.openxmlformats.org/officeDocument/2006/relationships/font" Target="fonts/Roboto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Medium-boldItalic.fntdata"/><Relationship Id="rId25" Type="http://schemas.openxmlformats.org/officeDocument/2006/relationships/font" Target="fonts/RobotoMedium-italic.fntdata"/><Relationship Id="rId28" Type="http://schemas.openxmlformats.org/officeDocument/2006/relationships/font" Target="fonts/RobotoCondensed-bold.fntdata"/><Relationship Id="rId27" Type="http://schemas.openxmlformats.org/officeDocument/2006/relationships/font" Target="fonts/RobotoCondensed-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Condense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QuattrocentoSans-regular.fntdata"/><Relationship Id="rId30" Type="http://schemas.openxmlformats.org/officeDocument/2006/relationships/font" Target="fonts/RobotoCondensed-boldItalic.fntdata"/><Relationship Id="rId11" Type="http://schemas.openxmlformats.org/officeDocument/2006/relationships/slide" Target="slides/slide5.xml"/><Relationship Id="rId33" Type="http://schemas.openxmlformats.org/officeDocument/2006/relationships/font" Target="fonts/QuattrocentoSans-italic.fntdata"/><Relationship Id="rId10" Type="http://schemas.openxmlformats.org/officeDocument/2006/relationships/slide" Target="slides/slide4.xml"/><Relationship Id="rId32" Type="http://schemas.openxmlformats.org/officeDocument/2006/relationships/font" Target="fonts/QuattrocentoSans-bold.fntdata"/><Relationship Id="rId13" Type="http://schemas.openxmlformats.org/officeDocument/2006/relationships/slide" Target="slides/slide7.xml"/><Relationship Id="rId35" Type="http://schemas.openxmlformats.org/officeDocument/2006/relationships/font" Target="fonts/HelveticaNeue-regular.fntdata"/><Relationship Id="rId12" Type="http://schemas.openxmlformats.org/officeDocument/2006/relationships/slide" Target="slides/slide6.xml"/><Relationship Id="rId34" Type="http://schemas.openxmlformats.org/officeDocument/2006/relationships/font" Target="fonts/QuattrocentoSans-boldItalic.fntdata"/><Relationship Id="rId15" Type="http://schemas.openxmlformats.org/officeDocument/2006/relationships/slide" Target="slides/slide9.xml"/><Relationship Id="rId37" Type="http://schemas.openxmlformats.org/officeDocument/2006/relationships/font" Target="fonts/HelveticaNeue-italic.fntdata"/><Relationship Id="rId14" Type="http://schemas.openxmlformats.org/officeDocument/2006/relationships/slide" Target="slides/slide8.xml"/><Relationship Id="rId36" Type="http://schemas.openxmlformats.org/officeDocument/2006/relationships/font" Target="fonts/HelveticaNeue-bold.fntdata"/><Relationship Id="rId17" Type="http://schemas.openxmlformats.org/officeDocument/2006/relationships/font" Target="fonts/Dosis-regular.fntdata"/><Relationship Id="rId16" Type="http://schemas.openxmlformats.org/officeDocument/2006/relationships/slide" Target="slides/slide10.xml"/><Relationship Id="rId38" Type="http://schemas.openxmlformats.org/officeDocument/2006/relationships/font" Target="fonts/HelveticaNeue-boldItalic.fntdata"/><Relationship Id="rId19" Type="http://schemas.openxmlformats.org/officeDocument/2006/relationships/font" Target="fonts/Roboto-regular.fntdata"/><Relationship Id="rId18" Type="http://schemas.openxmlformats.org/officeDocument/2006/relationships/font" Target="fonts/Dosis-bold.fntdata"/></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2063" y="685800"/>
            <a:ext cx="60945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d43bdf11c8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gd43bdf11c8_0_289:notes"/>
          <p:cNvSpPr/>
          <p:nvPr>
            <p:ph idx="2" type="sldImg"/>
          </p:nvPr>
        </p:nvSpPr>
        <p:spPr>
          <a:xfrm>
            <a:off x="381763" y="685800"/>
            <a:ext cx="60945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d43bdf11c8_0_34:notes"/>
          <p:cNvSpPr/>
          <p:nvPr>
            <p:ph idx="2" type="sldImg"/>
          </p:nvPr>
        </p:nvSpPr>
        <p:spPr>
          <a:xfrm>
            <a:off x="382063"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d43bdf11c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00">
                <a:latin typeface="Roboto"/>
                <a:ea typeface="Roboto"/>
                <a:cs typeface="Roboto"/>
                <a:sym typeface="Roboto"/>
              </a:rPr>
              <a:t>As I have stated today, Racine and Jackson have similar metrics. Neither Jackson nor Racine have a growing population; however, household numbers remain steady, income is growing and consumers are spending. Both have a variety of restaurants, retail and hotels. In the end, there is an existing facility in Jackson that previously hosted a minor league hockey team which gives it a leg up on Racine.</a:t>
            </a:r>
            <a:endParaRPr sz="10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000">
                <a:latin typeface="Roboto"/>
                <a:ea typeface="Roboto"/>
                <a:cs typeface="Roboto"/>
                <a:sym typeface="Roboto"/>
              </a:rPr>
              <a:t>The state of Michigan is a proven home for hockey and Jackson will be a great home for the next FPHL team.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d43bdf11c8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gd43bdf11c8_0_469:notes"/>
          <p:cNvSpPr/>
          <p:nvPr>
            <p:ph idx="2" type="sldImg"/>
          </p:nvPr>
        </p:nvSpPr>
        <p:spPr>
          <a:xfrm>
            <a:off x="381763" y="685800"/>
            <a:ext cx="60945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d3135b267c_0_6:notes"/>
          <p:cNvSpPr/>
          <p:nvPr>
            <p:ph idx="2" type="sldImg"/>
          </p:nvPr>
        </p:nvSpPr>
        <p:spPr>
          <a:xfrm>
            <a:off x="382063"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d3135b267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285F4"/>
                </a:solidFill>
                <a:latin typeface="Roboto"/>
                <a:ea typeface="Roboto"/>
                <a:cs typeface="Roboto"/>
                <a:sym typeface="Roboto"/>
              </a:rPr>
              <a:t>The Federal Prospects Hockey League (FPHL) is committed to providing quality family entertainment at affordable prices in some of the most exciting new and established hockey markets in North America. </a:t>
            </a:r>
            <a:r>
              <a:rPr lang="en"/>
              <a:t>This is the current state of teams in the western division. There are two teams in Michigan with plenty of room for one more. For reference, the eastern division teams are shown but not labeled.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d3135b267c_0_109:notes"/>
          <p:cNvSpPr/>
          <p:nvPr>
            <p:ph idx="2" type="sldImg"/>
          </p:nvPr>
        </p:nvSpPr>
        <p:spPr>
          <a:xfrm>
            <a:off x="382063"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d3135b267c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FPHL would like a community with a stable or growing population and income. </a:t>
            </a:r>
            <a:r>
              <a:rPr lang="en"/>
              <a:t>Although the Jackson area shows a decline in population, it’s still a thriving community with over 55000 residents. </a:t>
            </a:r>
            <a:r>
              <a:rPr lang="en">
                <a:solidFill>
                  <a:schemeClr val="dk1"/>
                </a:solidFill>
              </a:rPr>
              <a:t>Despite the population decreasing, the number of households remains relatively flat. Over the past 20 years, the average household income continues to rise and is projected to keep growing.</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cd0eb824bf_1_38:notes"/>
          <p:cNvSpPr/>
          <p:nvPr>
            <p:ph idx="2" type="sldImg"/>
          </p:nvPr>
        </p:nvSpPr>
        <p:spPr>
          <a:xfrm>
            <a:off x="382063"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cd0eb824bf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need things for fans to do</a:t>
            </a:r>
            <a:r>
              <a:rPr lang="en">
                <a:solidFill>
                  <a:schemeClr val="dk1"/>
                </a:solidFill>
              </a:rPr>
              <a:t> and t</a:t>
            </a:r>
            <a:r>
              <a:rPr lang="en">
                <a:solidFill>
                  <a:schemeClr val="dk1"/>
                </a:solidFill>
              </a:rPr>
              <a:t>here should be some local dining establishments</a:t>
            </a:r>
            <a:r>
              <a:rPr lang="en"/>
              <a:t>. There are two shopping centers in Jackson, both have a variety of shops and both have </a:t>
            </a:r>
            <a:r>
              <a:rPr lang="en"/>
              <a:t>sporting</a:t>
            </a:r>
            <a:r>
              <a:rPr lang="en"/>
              <a:t> goods stores. The residents in this area spend 6% of their income </a:t>
            </a:r>
            <a:r>
              <a:rPr lang="en"/>
              <a:t>eating</a:t>
            </a:r>
            <a:r>
              <a:rPr lang="en"/>
              <a:t> out and 40% of that on dinner. There are plenty of </a:t>
            </a:r>
            <a:r>
              <a:rPr lang="en"/>
              <a:t>hotel o</a:t>
            </a:r>
            <a:r>
              <a:rPr lang="en"/>
              <a:t>ptions for out of town guests as well.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d3135b267c_0_63:notes"/>
          <p:cNvSpPr/>
          <p:nvPr>
            <p:ph idx="2" type="sldImg"/>
          </p:nvPr>
        </p:nvSpPr>
        <p:spPr>
          <a:xfrm>
            <a:off x="382063"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d3135b267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addition to fans, in order to field a hockey team, we need players. The state of Michigan has more than two times the number of hockey players registered with USA Hockey than Wisconsin. With </a:t>
            </a:r>
            <a:r>
              <a:rPr lang="en"/>
              <a:t>another</a:t>
            </a:r>
            <a:r>
              <a:rPr lang="en"/>
              <a:t> team, these players can stay close to home.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d2baa78f70_0_12:notes"/>
          <p:cNvSpPr/>
          <p:nvPr>
            <p:ph idx="2" type="sldImg"/>
          </p:nvPr>
        </p:nvSpPr>
        <p:spPr>
          <a:xfrm>
            <a:off x="382063"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d2baa78f7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Lastly, the team needs a place to play. </a:t>
            </a:r>
            <a:r>
              <a:rPr lang="en"/>
              <a:t>Optimist Ice Arena was the home to the minor pro hockey team, the Jackson All-Americans, that played 1986-1989. The arena and city has already experienced the excitement of a league but not our league yet.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d43bdf11c8_0_86:notes"/>
          <p:cNvSpPr/>
          <p:nvPr>
            <p:ph idx="2" type="sldImg"/>
          </p:nvPr>
        </p:nvSpPr>
        <p:spPr>
          <a:xfrm>
            <a:off x="382063"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d43bdf11c8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cd0eb824bf_1_62:notes"/>
          <p:cNvSpPr/>
          <p:nvPr>
            <p:ph idx="2" type="sldImg"/>
          </p:nvPr>
        </p:nvSpPr>
        <p:spPr>
          <a:xfrm>
            <a:off x="382063"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cd0eb824bf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 seating capacity at Optimist Ice Arena is limited to some bleachers on one side of the ice and standing room. There is also a snack bar. Most arenas in the league have a seating capacity &gt;3,000. However, a couple are smaller including the Watertown Wolves (Syracuse). They play in a 1,500 seat area. </a:t>
            </a:r>
            <a:endParaRPr/>
          </a:p>
          <a:p>
            <a:pPr indent="0" lvl="0" marL="0" rtl="0" algn="l">
              <a:spcBef>
                <a:spcPts val="0"/>
              </a:spcBef>
              <a:spcAft>
                <a:spcPts val="0"/>
              </a:spcAft>
              <a:buNone/>
            </a:pPr>
            <a:r>
              <a:rPr lang="en"/>
              <a:t>Contact local businesses for sponsorship opportunities such as CMS Energy which has their headquarters in downtown Jackson. This can consist of sponsoring a seating section, advertising on merchandise for game day giveaways (bobbleheads, keychains, etc.), and doing events (teddy bear toss or chuck a puck).</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ge-Hockey" showMasterSp="0">
  <p:cSld name="Cover Page-Hockey">
    <p:bg>
      <p:bgPr>
        <a:solidFill>
          <a:schemeClr val="lt1"/>
        </a:solidFill>
      </p:bgPr>
    </p:bg>
    <p:spTree>
      <p:nvGrpSpPr>
        <p:cNvPr id="10" name="Shape 10"/>
        <p:cNvGrpSpPr/>
        <p:nvPr/>
      </p:nvGrpSpPr>
      <p:grpSpPr>
        <a:xfrm>
          <a:off x="0" y="0"/>
          <a:ext cx="0" cy="0"/>
          <a:chOff x="0" y="0"/>
          <a:chExt cx="0" cy="0"/>
        </a:xfrm>
      </p:grpSpPr>
      <p:pic>
        <p:nvPicPr>
          <p:cNvPr id="11" name="Google Shape;11;p2"/>
          <p:cNvPicPr preferRelativeResize="0"/>
          <p:nvPr/>
        </p:nvPicPr>
        <p:blipFill rotWithShape="1">
          <a:blip r:embed="rId2">
            <a:alphaModFix/>
          </a:blip>
          <a:srcRect b="0" l="0" r="0" t="0"/>
          <a:stretch/>
        </p:blipFill>
        <p:spPr>
          <a:xfrm>
            <a:off x="0" y="0"/>
            <a:ext cx="12188952" cy="8125968"/>
          </a:xfrm>
          <a:prstGeom prst="rect">
            <a:avLst/>
          </a:prstGeom>
          <a:noFill/>
          <a:ln>
            <a:noFill/>
          </a:ln>
        </p:spPr>
      </p:pic>
      <p:sp>
        <p:nvSpPr>
          <p:cNvPr id="12" name="Google Shape;12;p2"/>
          <p:cNvSpPr txBox="1"/>
          <p:nvPr>
            <p:ph type="ctrTitle"/>
          </p:nvPr>
        </p:nvSpPr>
        <p:spPr>
          <a:xfrm>
            <a:off x="1643791" y="776100"/>
            <a:ext cx="9152400" cy="33063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3500"/>
              <a:buNone/>
              <a:defRPr sz="13500"/>
            </a:lvl1pPr>
            <a:lvl2pPr lvl="1">
              <a:spcBef>
                <a:spcPts val="0"/>
              </a:spcBef>
              <a:spcAft>
                <a:spcPts val="0"/>
              </a:spcAft>
              <a:buSzPts val="13500"/>
              <a:buNone/>
              <a:defRPr sz="13500"/>
            </a:lvl2pPr>
            <a:lvl3pPr lvl="2">
              <a:spcBef>
                <a:spcPts val="0"/>
              </a:spcBef>
              <a:spcAft>
                <a:spcPts val="0"/>
              </a:spcAft>
              <a:buSzPts val="13500"/>
              <a:buNone/>
              <a:defRPr sz="13500"/>
            </a:lvl3pPr>
            <a:lvl4pPr lvl="3">
              <a:spcBef>
                <a:spcPts val="0"/>
              </a:spcBef>
              <a:spcAft>
                <a:spcPts val="0"/>
              </a:spcAft>
              <a:buSzPts val="13500"/>
              <a:buNone/>
              <a:defRPr sz="13500"/>
            </a:lvl4pPr>
            <a:lvl5pPr lvl="4">
              <a:spcBef>
                <a:spcPts val="0"/>
              </a:spcBef>
              <a:spcAft>
                <a:spcPts val="0"/>
              </a:spcAft>
              <a:buSzPts val="13500"/>
              <a:buNone/>
              <a:defRPr sz="13500"/>
            </a:lvl5pPr>
            <a:lvl6pPr lvl="5">
              <a:spcBef>
                <a:spcPts val="0"/>
              </a:spcBef>
              <a:spcAft>
                <a:spcPts val="0"/>
              </a:spcAft>
              <a:buSzPts val="13500"/>
              <a:buNone/>
              <a:defRPr sz="13500"/>
            </a:lvl6pPr>
            <a:lvl7pPr lvl="6">
              <a:spcBef>
                <a:spcPts val="0"/>
              </a:spcBef>
              <a:spcAft>
                <a:spcPts val="0"/>
              </a:spcAft>
              <a:buSzPts val="13500"/>
              <a:buNone/>
              <a:defRPr sz="13500"/>
            </a:lvl7pPr>
            <a:lvl8pPr lvl="7">
              <a:spcBef>
                <a:spcPts val="0"/>
              </a:spcBef>
              <a:spcAft>
                <a:spcPts val="0"/>
              </a:spcAft>
              <a:buSzPts val="13500"/>
              <a:buNone/>
              <a:defRPr sz="13500"/>
            </a:lvl8pPr>
            <a:lvl9pPr lvl="8">
              <a:spcBef>
                <a:spcPts val="0"/>
              </a:spcBef>
              <a:spcAft>
                <a:spcPts val="0"/>
              </a:spcAft>
              <a:buSzPts val="13500"/>
              <a:buNone/>
              <a:defRPr sz="13500"/>
            </a:lvl9pPr>
          </a:lstStyle>
          <a:p/>
        </p:txBody>
      </p:sp>
      <p:sp>
        <p:nvSpPr>
          <p:cNvPr id="13" name="Google Shape;13;p2"/>
          <p:cNvSpPr txBox="1"/>
          <p:nvPr>
            <p:ph idx="1" type="body"/>
          </p:nvPr>
        </p:nvSpPr>
        <p:spPr>
          <a:xfrm>
            <a:off x="6966945" y="5987946"/>
            <a:ext cx="4770000" cy="501600"/>
          </a:xfrm>
          <a:prstGeom prst="rect">
            <a:avLst/>
          </a:prstGeom>
          <a:noFill/>
          <a:ln>
            <a:noFill/>
          </a:ln>
        </p:spPr>
        <p:txBody>
          <a:bodyPr anchorCtr="0" anchor="t" bIns="45700" lIns="91425" spcFirstLastPara="1" rIns="91425" wrap="square" tIns="45700">
            <a:noAutofit/>
          </a:bodyPr>
          <a:lstStyle>
            <a:lvl1pPr indent="-228600" lvl="0" marL="457200" algn="r">
              <a:lnSpc>
                <a:spcPct val="90000"/>
              </a:lnSpc>
              <a:spcBef>
                <a:spcPts val="1000"/>
              </a:spcBef>
              <a:spcAft>
                <a:spcPts val="0"/>
              </a:spcAft>
              <a:buClr>
                <a:srgbClr val="FFFFFF"/>
              </a:buClr>
              <a:buSzPts val="2400"/>
              <a:buNone/>
              <a:defRPr i="0" sz="2400">
                <a:solidFill>
                  <a:srgbClr val="FFFFFF"/>
                </a:solidFill>
              </a:defRPr>
            </a:lvl1pPr>
            <a:lvl2pPr indent="-228600" lvl="1" marL="914400" algn="r">
              <a:lnSpc>
                <a:spcPct val="90000"/>
              </a:lnSpc>
              <a:spcBef>
                <a:spcPts val="500"/>
              </a:spcBef>
              <a:spcAft>
                <a:spcPts val="0"/>
              </a:spcAft>
              <a:buClr>
                <a:srgbClr val="FFFFFF"/>
              </a:buClr>
              <a:buSzPts val="1800"/>
              <a:buNone/>
              <a:defRPr sz="1800">
                <a:solidFill>
                  <a:srgbClr val="FFFFFF"/>
                </a:solidFill>
              </a:defRPr>
            </a:lvl2pPr>
            <a:lvl3pPr indent="-342900" lvl="2" marL="1371600" algn="r">
              <a:lnSpc>
                <a:spcPct val="90000"/>
              </a:lnSpc>
              <a:spcBef>
                <a:spcPts val="500"/>
              </a:spcBef>
              <a:spcAft>
                <a:spcPts val="0"/>
              </a:spcAft>
              <a:buClr>
                <a:srgbClr val="FFFFFF"/>
              </a:buClr>
              <a:buSzPts val="1800"/>
              <a:buChar char="•"/>
              <a:defRPr sz="1800">
                <a:solidFill>
                  <a:srgbClr val="FFFFFF"/>
                </a:solidFill>
              </a:defRPr>
            </a:lvl3pPr>
            <a:lvl4pPr indent="-342900" lvl="3" marL="1828800" algn="r">
              <a:lnSpc>
                <a:spcPct val="90000"/>
              </a:lnSpc>
              <a:spcBef>
                <a:spcPts val="500"/>
              </a:spcBef>
              <a:spcAft>
                <a:spcPts val="0"/>
              </a:spcAft>
              <a:buClr>
                <a:srgbClr val="FFFFFF"/>
              </a:buClr>
              <a:buSzPts val="1800"/>
              <a:buChar char="•"/>
              <a:defRPr sz="1800">
                <a:solidFill>
                  <a:srgbClr val="FFFFFF"/>
                </a:solidFill>
              </a:defRPr>
            </a:lvl4pPr>
            <a:lvl5pPr indent="-342900" lvl="4" marL="2286000" algn="r">
              <a:lnSpc>
                <a:spcPct val="90000"/>
              </a:lnSpc>
              <a:spcBef>
                <a:spcPts val="500"/>
              </a:spcBef>
              <a:spcAft>
                <a:spcPts val="0"/>
              </a:spcAft>
              <a:buClr>
                <a:srgbClr val="FFFFFF"/>
              </a:buClr>
              <a:buSzPts val="1800"/>
              <a:buChar char="•"/>
              <a:defRPr sz="1800">
                <a:solidFill>
                  <a:srgbClr val="FFFFFF"/>
                </a:solidFill>
              </a:defRPr>
            </a:lvl5pPr>
            <a:lvl6pPr indent="-342900" lvl="5" marL="2743200" algn="r">
              <a:lnSpc>
                <a:spcPct val="90000"/>
              </a:lnSpc>
              <a:spcBef>
                <a:spcPts val="500"/>
              </a:spcBef>
              <a:spcAft>
                <a:spcPts val="0"/>
              </a:spcAft>
              <a:buClr>
                <a:srgbClr val="FFFFFF"/>
              </a:buClr>
              <a:buSzPts val="1800"/>
              <a:buChar char="•"/>
              <a:defRPr>
                <a:solidFill>
                  <a:srgbClr val="FFFFFF"/>
                </a:solidFill>
              </a:defRPr>
            </a:lvl6pPr>
            <a:lvl7pPr indent="-342900" lvl="6" marL="3200400" algn="r">
              <a:lnSpc>
                <a:spcPct val="90000"/>
              </a:lnSpc>
              <a:spcBef>
                <a:spcPts val="500"/>
              </a:spcBef>
              <a:spcAft>
                <a:spcPts val="0"/>
              </a:spcAft>
              <a:buClr>
                <a:srgbClr val="FFFFFF"/>
              </a:buClr>
              <a:buSzPts val="1800"/>
              <a:buChar char="•"/>
              <a:defRPr>
                <a:solidFill>
                  <a:srgbClr val="FFFFFF"/>
                </a:solidFill>
              </a:defRPr>
            </a:lvl7pPr>
            <a:lvl8pPr indent="-342900" lvl="7" marL="3657600" algn="r">
              <a:lnSpc>
                <a:spcPct val="90000"/>
              </a:lnSpc>
              <a:spcBef>
                <a:spcPts val="500"/>
              </a:spcBef>
              <a:spcAft>
                <a:spcPts val="0"/>
              </a:spcAft>
              <a:buClr>
                <a:srgbClr val="FFFFFF"/>
              </a:buClr>
              <a:buSzPts val="1800"/>
              <a:buChar char="•"/>
              <a:defRPr>
                <a:solidFill>
                  <a:srgbClr val="FFFFFF"/>
                </a:solidFill>
              </a:defRPr>
            </a:lvl8pPr>
            <a:lvl9pPr indent="-342900" lvl="8" marL="4114800" algn="r">
              <a:lnSpc>
                <a:spcPct val="90000"/>
              </a:lnSpc>
              <a:spcBef>
                <a:spcPts val="500"/>
              </a:spcBef>
              <a:spcAft>
                <a:spcPts val="0"/>
              </a:spcAft>
              <a:buClr>
                <a:srgbClr val="FFFFFF"/>
              </a:buClr>
              <a:buSzPts val="1800"/>
              <a:buChar char="•"/>
              <a:defRPr>
                <a:solidFill>
                  <a:srgbClr val="FFFFFF"/>
                </a:solidFill>
              </a:defRPr>
            </a:lvl9pPr>
          </a:lstStyle>
          <a:p/>
        </p:txBody>
      </p:sp>
      <p:sp>
        <p:nvSpPr>
          <p:cNvPr id="14" name="Google Shape;14;p2"/>
          <p:cNvSpPr txBox="1"/>
          <p:nvPr>
            <p:ph idx="2" type="body"/>
          </p:nvPr>
        </p:nvSpPr>
        <p:spPr>
          <a:xfrm>
            <a:off x="1796153" y="4008748"/>
            <a:ext cx="4770000" cy="990600"/>
          </a:xfrm>
          <a:prstGeom prst="rect">
            <a:avLst/>
          </a:prstGeom>
          <a:noFill/>
          <a:ln>
            <a:noFill/>
          </a:ln>
        </p:spPr>
        <p:txBody>
          <a:bodyPr anchorCtr="0" anchor="t" bIns="45700" lIns="91425" spcFirstLastPara="1" rIns="91425" wrap="square" tIns="45700">
            <a:noAutofit/>
          </a:bodyPr>
          <a:lstStyle>
            <a:lvl1pPr indent="-406400" lvl="0" marL="457200" algn="l">
              <a:lnSpc>
                <a:spcPct val="90000"/>
              </a:lnSpc>
              <a:spcBef>
                <a:spcPts val="1000"/>
              </a:spcBef>
              <a:spcAft>
                <a:spcPts val="0"/>
              </a:spcAft>
              <a:buClr>
                <a:srgbClr val="FFFFFF"/>
              </a:buClr>
              <a:buSzPts val="2800"/>
              <a:buChar char="•"/>
              <a:defRPr>
                <a:solidFill>
                  <a:srgbClr val="FFFFFF"/>
                </a:solidFill>
              </a:defRPr>
            </a:lvl1pPr>
            <a:lvl2pPr indent="-342900" lvl="1" marL="914400" algn="l">
              <a:lnSpc>
                <a:spcPct val="90000"/>
              </a:lnSpc>
              <a:spcBef>
                <a:spcPts val="500"/>
              </a:spcBef>
              <a:spcAft>
                <a:spcPts val="0"/>
              </a:spcAft>
              <a:buClr>
                <a:srgbClr val="FFFFFF"/>
              </a:buClr>
              <a:buSzPts val="1800"/>
              <a:buChar char="•"/>
              <a:defRPr>
                <a:solidFill>
                  <a:srgbClr val="FFFFFF"/>
                </a:solidFill>
              </a:defRPr>
            </a:lvl2pPr>
            <a:lvl3pPr indent="-342900" lvl="2" marL="1371600" algn="l">
              <a:lnSpc>
                <a:spcPct val="90000"/>
              </a:lnSpc>
              <a:spcBef>
                <a:spcPts val="500"/>
              </a:spcBef>
              <a:spcAft>
                <a:spcPts val="0"/>
              </a:spcAft>
              <a:buClr>
                <a:srgbClr val="FFFFFF"/>
              </a:buClr>
              <a:buSzPts val="1800"/>
              <a:buChar char="•"/>
              <a:defRPr>
                <a:solidFill>
                  <a:srgbClr val="FFFFFF"/>
                </a:solidFill>
              </a:defRPr>
            </a:lvl3pPr>
            <a:lvl4pPr indent="-342900" lvl="3" marL="1828800" algn="l">
              <a:lnSpc>
                <a:spcPct val="90000"/>
              </a:lnSpc>
              <a:spcBef>
                <a:spcPts val="500"/>
              </a:spcBef>
              <a:spcAft>
                <a:spcPts val="0"/>
              </a:spcAft>
              <a:buClr>
                <a:srgbClr val="FFFFFF"/>
              </a:buClr>
              <a:buSzPts val="1800"/>
              <a:buChar char="•"/>
              <a:defRPr>
                <a:solidFill>
                  <a:srgbClr val="FFFFFF"/>
                </a:solidFill>
              </a:defRPr>
            </a:lvl4pPr>
            <a:lvl5pPr indent="-342900" lvl="4" marL="2286000" algn="l">
              <a:lnSpc>
                <a:spcPct val="90000"/>
              </a:lnSpc>
              <a:spcBef>
                <a:spcPts val="500"/>
              </a:spcBef>
              <a:spcAft>
                <a:spcPts val="0"/>
              </a:spcAft>
              <a:buClr>
                <a:srgbClr val="FFFFFF"/>
              </a:buClr>
              <a:buSzPts val="1800"/>
              <a:buChar char="•"/>
              <a:defRPr>
                <a:solidFill>
                  <a:srgbClr val="FFFFFF"/>
                </a:solidFill>
              </a:defRPr>
            </a:lvl5pPr>
            <a:lvl6pPr indent="-342900" lvl="5" marL="2743200" algn="l">
              <a:lnSpc>
                <a:spcPct val="90000"/>
              </a:lnSpc>
              <a:spcBef>
                <a:spcPts val="500"/>
              </a:spcBef>
              <a:spcAft>
                <a:spcPts val="0"/>
              </a:spcAft>
              <a:buClr>
                <a:srgbClr val="FFFFFF"/>
              </a:buClr>
              <a:buSzPts val="1800"/>
              <a:buChar char="•"/>
              <a:defRPr>
                <a:solidFill>
                  <a:srgbClr val="FFFFFF"/>
                </a:solidFill>
              </a:defRPr>
            </a:lvl6pPr>
            <a:lvl7pPr indent="-342900" lvl="6" marL="3200400" algn="l">
              <a:lnSpc>
                <a:spcPct val="90000"/>
              </a:lnSpc>
              <a:spcBef>
                <a:spcPts val="500"/>
              </a:spcBef>
              <a:spcAft>
                <a:spcPts val="0"/>
              </a:spcAft>
              <a:buClr>
                <a:srgbClr val="FFFFFF"/>
              </a:buClr>
              <a:buSzPts val="1800"/>
              <a:buChar char="•"/>
              <a:defRPr>
                <a:solidFill>
                  <a:srgbClr val="FFFFFF"/>
                </a:solidFill>
              </a:defRPr>
            </a:lvl7pPr>
            <a:lvl8pPr indent="-342900" lvl="7" marL="3657600" algn="l">
              <a:lnSpc>
                <a:spcPct val="90000"/>
              </a:lnSpc>
              <a:spcBef>
                <a:spcPts val="500"/>
              </a:spcBef>
              <a:spcAft>
                <a:spcPts val="0"/>
              </a:spcAft>
              <a:buClr>
                <a:srgbClr val="FFFFFF"/>
              </a:buClr>
              <a:buSzPts val="1800"/>
              <a:buChar char="•"/>
              <a:defRPr>
                <a:solidFill>
                  <a:srgbClr val="FFFFFF"/>
                </a:solidFill>
              </a:defRPr>
            </a:lvl8pPr>
            <a:lvl9pPr indent="-342900" lvl="8" marL="4114800" algn="l">
              <a:lnSpc>
                <a:spcPct val="90000"/>
              </a:lnSpc>
              <a:spcBef>
                <a:spcPts val="500"/>
              </a:spcBef>
              <a:spcAft>
                <a:spcPts val="0"/>
              </a:spcAft>
              <a:buClr>
                <a:srgbClr val="FFFFFF"/>
              </a:buClr>
              <a:buSzPts val="1800"/>
              <a:buChar char="•"/>
              <a:defRPr>
                <a:solidFill>
                  <a:srgbClr val="FFFFFF"/>
                </a:solidFill>
              </a:defRPr>
            </a:lvl9pPr>
          </a:lstStyle>
          <a:p/>
        </p:txBody>
      </p:sp>
      <p:sp>
        <p:nvSpPr>
          <p:cNvPr id="15" name="Google Shape;15;p2"/>
          <p:cNvSpPr txBox="1"/>
          <p:nvPr/>
        </p:nvSpPr>
        <p:spPr>
          <a:xfrm>
            <a:off x="1854094" y="1197735"/>
            <a:ext cx="1848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 name="Google Shape;16;p2"/>
          <p:cNvSpPr txBox="1"/>
          <p:nvPr/>
        </p:nvSpPr>
        <p:spPr>
          <a:xfrm>
            <a:off x="2214612" y="412124"/>
            <a:ext cx="1848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extLst>
    <p:ext uri="{DCECCB84-F9BA-43D5-87BE-67443E8EF086}">
      <p15:sldGuideLst>
        <p15:guide id="1" orient="horz" pos="2160">
          <p15:clr>
            <a:srgbClr val="FA7B17"/>
          </p15:clr>
        </p15:guide>
        <p15:guide id="2" pos="1035">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w Section">
  <p:cSld name="New Section">
    <p:bg>
      <p:bgPr>
        <a:solidFill>
          <a:srgbClr val="344D6C"/>
        </a:solidFill>
      </p:bgPr>
    </p:bg>
    <p:spTree>
      <p:nvGrpSpPr>
        <p:cNvPr id="63" name="Shape 63"/>
        <p:cNvGrpSpPr/>
        <p:nvPr/>
      </p:nvGrpSpPr>
      <p:grpSpPr>
        <a:xfrm>
          <a:off x="0" y="0"/>
          <a:ext cx="0" cy="0"/>
          <a:chOff x="0" y="0"/>
          <a:chExt cx="0" cy="0"/>
        </a:xfrm>
      </p:grpSpPr>
      <p:sp>
        <p:nvSpPr>
          <p:cNvPr id="64" name="Google Shape;64;p11"/>
          <p:cNvSpPr txBox="1"/>
          <p:nvPr>
            <p:ph type="title"/>
          </p:nvPr>
        </p:nvSpPr>
        <p:spPr>
          <a:xfrm>
            <a:off x="0" y="1676400"/>
            <a:ext cx="11731800" cy="35406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16900"/>
              <a:buNone/>
              <a:defRPr b="1" i="0" sz="169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11"/>
          <p:cNvSpPr/>
          <p:nvPr/>
        </p:nvSpPr>
        <p:spPr>
          <a:xfrm>
            <a:off x="0" y="0"/>
            <a:ext cx="12189000" cy="1524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6" name="Google Shape;66;p11"/>
          <p:cNvSpPr/>
          <p:nvPr/>
        </p:nvSpPr>
        <p:spPr>
          <a:xfrm>
            <a:off x="0" y="5280362"/>
            <a:ext cx="12189000" cy="17301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Col">
  <p:cSld name="2-Col">
    <p:spTree>
      <p:nvGrpSpPr>
        <p:cNvPr id="67" name="Shape 67"/>
        <p:cNvGrpSpPr/>
        <p:nvPr/>
      </p:nvGrpSpPr>
      <p:grpSpPr>
        <a:xfrm>
          <a:off x="0" y="0"/>
          <a:ext cx="0" cy="0"/>
          <a:chOff x="0" y="0"/>
          <a:chExt cx="0" cy="0"/>
        </a:xfrm>
      </p:grpSpPr>
      <p:sp>
        <p:nvSpPr>
          <p:cNvPr id="68" name="Google Shape;68;p12"/>
          <p:cNvSpPr txBox="1"/>
          <p:nvPr>
            <p:ph idx="1" type="body"/>
          </p:nvPr>
        </p:nvSpPr>
        <p:spPr>
          <a:xfrm>
            <a:off x="418995" y="1066800"/>
            <a:ext cx="5446800" cy="50814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sp>
        <p:nvSpPr>
          <p:cNvPr id="69" name="Google Shape;69;p12"/>
          <p:cNvSpPr txBox="1"/>
          <p:nvPr>
            <p:ph idx="2" type="body"/>
          </p:nvPr>
        </p:nvSpPr>
        <p:spPr>
          <a:xfrm>
            <a:off x="6326681" y="1066800"/>
            <a:ext cx="5446800" cy="50682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cxnSp>
        <p:nvCxnSpPr>
          <p:cNvPr id="70" name="Google Shape;70;p12"/>
          <p:cNvCxnSpPr/>
          <p:nvPr/>
        </p:nvCxnSpPr>
        <p:spPr>
          <a:xfrm>
            <a:off x="533267" y="762000"/>
            <a:ext cx="11236800" cy="31500"/>
          </a:xfrm>
          <a:prstGeom prst="straightConnector1">
            <a:avLst/>
          </a:prstGeom>
          <a:noFill/>
          <a:ln cap="flat" cmpd="sng" w="76200">
            <a:solidFill>
              <a:srgbClr val="344D6C"/>
            </a:solidFill>
            <a:prstDash val="solid"/>
            <a:miter lim="800000"/>
            <a:headEnd len="sm" w="sm" type="none"/>
            <a:tailEnd len="sm" w="sm" type="none"/>
          </a:ln>
        </p:spPr>
      </p:cxnSp>
      <p:sp>
        <p:nvSpPr>
          <p:cNvPr id="71" name="Google Shape;71;p12"/>
          <p:cNvSpPr txBox="1"/>
          <p:nvPr>
            <p:ph type="title"/>
          </p:nvPr>
        </p:nvSpPr>
        <p:spPr>
          <a:xfrm>
            <a:off x="418995" y="-21775"/>
            <a:ext cx="11351400" cy="7389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accent6"/>
              </a:buClr>
              <a:buSzPts val="5600"/>
              <a:buNone/>
              <a:defRPr b="1" i="0" sz="5600">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extLst>
    <p:ext uri="{DCECCB84-F9BA-43D5-87BE-67443E8EF086}">
      <p15:sldGuideLst>
        <p15:guide id="1" orient="horz" pos="2160">
          <p15:clr>
            <a:srgbClr val="FBAE40"/>
          </p15:clr>
        </p15:guide>
        <p15:guide id="2" pos="3839">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4 Columns - Right Align">
  <p:cSld name="Large Image">
    <p:bg>
      <p:bgPr>
        <a:solidFill>
          <a:srgbClr val="344D6C"/>
        </a:solidFill>
      </p:bgPr>
    </p:bg>
    <p:spTree>
      <p:nvGrpSpPr>
        <p:cNvPr id="72" name="Shape 72"/>
        <p:cNvGrpSpPr/>
        <p:nvPr/>
      </p:nvGrpSpPr>
      <p:grpSpPr>
        <a:xfrm>
          <a:off x="0" y="0"/>
          <a:ext cx="0" cy="0"/>
          <a:chOff x="0" y="0"/>
          <a:chExt cx="0" cy="0"/>
        </a:xfrm>
      </p:grpSpPr>
      <p:sp>
        <p:nvSpPr>
          <p:cNvPr id="73" name="Google Shape;73;p13"/>
          <p:cNvSpPr txBox="1"/>
          <p:nvPr>
            <p:ph idx="1" type="body"/>
          </p:nvPr>
        </p:nvSpPr>
        <p:spPr>
          <a:xfrm>
            <a:off x="453423" y="5879700"/>
            <a:ext cx="11354700" cy="5211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rgbClr val="E4EBF2"/>
              </a:buClr>
              <a:buSzPts val="1100"/>
              <a:buNone/>
              <a:defRPr b="0" i="0" sz="1200">
                <a:solidFill>
                  <a:srgbClr val="E4EBF2"/>
                </a:solidFill>
                <a:latin typeface="Arial"/>
                <a:ea typeface="Arial"/>
                <a:cs typeface="Arial"/>
                <a:sym typeface="Arial"/>
              </a:defRPr>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sp>
        <p:nvSpPr>
          <p:cNvPr id="74" name="Google Shape;74;p13"/>
          <p:cNvSpPr/>
          <p:nvPr>
            <p:ph idx="2" type="pic"/>
          </p:nvPr>
        </p:nvSpPr>
        <p:spPr>
          <a:xfrm>
            <a:off x="415820" y="990600"/>
            <a:ext cx="11357700" cy="4953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Helvetica Neue"/>
                <a:ea typeface="Helvetica Neue"/>
                <a:cs typeface="Helvetica Neue"/>
                <a:sym typeface="Helvetica Neue"/>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cxnSp>
        <p:nvCxnSpPr>
          <p:cNvPr id="75" name="Google Shape;75;p13"/>
          <p:cNvCxnSpPr/>
          <p:nvPr/>
        </p:nvCxnSpPr>
        <p:spPr>
          <a:xfrm>
            <a:off x="418827" y="762000"/>
            <a:ext cx="11236800" cy="31500"/>
          </a:xfrm>
          <a:prstGeom prst="straightConnector1">
            <a:avLst/>
          </a:prstGeom>
          <a:noFill/>
          <a:ln cap="flat" cmpd="sng" w="76200">
            <a:solidFill>
              <a:srgbClr val="344D6C"/>
            </a:solidFill>
            <a:prstDash val="solid"/>
            <a:miter lim="800000"/>
            <a:headEnd len="sm" w="sm" type="none"/>
            <a:tailEnd len="sm" w="sm" type="none"/>
          </a:ln>
        </p:spPr>
      </p:cxnSp>
      <p:cxnSp>
        <p:nvCxnSpPr>
          <p:cNvPr id="76" name="Google Shape;76;p13"/>
          <p:cNvCxnSpPr/>
          <p:nvPr/>
        </p:nvCxnSpPr>
        <p:spPr>
          <a:xfrm>
            <a:off x="456918" y="762000"/>
            <a:ext cx="11427300" cy="31500"/>
          </a:xfrm>
          <a:prstGeom prst="straightConnector1">
            <a:avLst/>
          </a:prstGeom>
          <a:noFill/>
          <a:ln cap="flat" cmpd="sng" w="76200">
            <a:solidFill>
              <a:srgbClr val="E4EBF2"/>
            </a:solidFill>
            <a:prstDash val="solid"/>
            <a:miter lim="800000"/>
            <a:headEnd len="sm" w="sm" type="none"/>
            <a:tailEnd len="sm" w="sm" type="none"/>
          </a:ln>
        </p:spPr>
      </p:cxnSp>
      <p:sp>
        <p:nvSpPr>
          <p:cNvPr id="77" name="Google Shape;77;p13"/>
          <p:cNvSpPr txBox="1"/>
          <p:nvPr>
            <p:ph type="title"/>
          </p:nvPr>
        </p:nvSpPr>
        <p:spPr>
          <a:xfrm>
            <a:off x="304724" y="-28397"/>
            <a:ext cx="11351100" cy="10191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5600"/>
              <a:buFont typeface="Arial"/>
              <a:buNone/>
              <a:defRPr sz="5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ge - Insert Photo" showMasterSp="0">
  <p:cSld name="Cover Page - Insert Photo">
    <p:bg>
      <p:bgPr>
        <a:solidFill>
          <a:schemeClr val="lt1"/>
        </a:solidFill>
      </p:bgPr>
    </p:bg>
    <p:spTree>
      <p:nvGrpSpPr>
        <p:cNvPr id="78" name="Shape 78"/>
        <p:cNvGrpSpPr/>
        <p:nvPr/>
      </p:nvGrpSpPr>
      <p:grpSpPr>
        <a:xfrm>
          <a:off x="0" y="0"/>
          <a:ext cx="0" cy="0"/>
          <a:chOff x="0" y="0"/>
          <a:chExt cx="0" cy="0"/>
        </a:xfrm>
      </p:grpSpPr>
      <p:sp>
        <p:nvSpPr>
          <p:cNvPr id="79" name="Google Shape;79;p14"/>
          <p:cNvSpPr/>
          <p:nvPr>
            <p:ph idx="2" type="pic"/>
          </p:nvPr>
        </p:nvSpPr>
        <p:spPr>
          <a:xfrm>
            <a:off x="-5222005" y="-1371600"/>
            <a:ext cx="12189000" cy="6858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0" name="Google Shape;80;p14"/>
          <p:cNvSpPr txBox="1"/>
          <p:nvPr>
            <p:ph idx="1" type="body"/>
          </p:nvPr>
        </p:nvSpPr>
        <p:spPr>
          <a:xfrm>
            <a:off x="1744939" y="4114800"/>
            <a:ext cx="4770000" cy="5016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rgbClr val="344D6C"/>
              </a:buClr>
              <a:buSzPts val="2400"/>
              <a:buNone/>
              <a:defRPr b="1" i="0" sz="2400">
                <a:solidFill>
                  <a:srgbClr val="344D6C"/>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1800"/>
              <a:buNone/>
              <a:defRPr sz="1800">
                <a:solidFill>
                  <a:schemeClr val="lt1"/>
                </a:solidFill>
              </a:defRPr>
            </a:lvl2pPr>
            <a:lvl3pPr indent="-342900" lvl="2" marL="1371600" algn="l">
              <a:lnSpc>
                <a:spcPct val="90000"/>
              </a:lnSpc>
              <a:spcBef>
                <a:spcPts val="500"/>
              </a:spcBef>
              <a:spcAft>
                <a:spcPts val="0"/>
              </a:spcAft>
              <a:buClr>
                <a:schemeClr val="lt1"/>
              </a:buClr>
              <a:buSzPts val="1800"/>
              <a:buChar char="•"/>
              <a:defRPr sz="1800">
                <a:solidFill>
                  <a:schemeClr val="lt1"/>
                </a:solidFill>
              </a:defRPr>
            </a:lvl3pPr>
            <a:lvl4pPr indent="-342900" lvl="3" marL="1828800" algn="l">
              <a:lnSpc>
                <a:spcPct val="90000"/>
              </a:lnSpc>
              <a:spcBef>
                <a:spcPts val="500"/>
              </a:spcBef>
              <a:spcAft>
                <a:spcPts val="0"/>
              </a:spcAft>
              <a:buClr>
                <a:schemeClr val="lt1"/>
              </a:buClr>
              <a:buSzPts val="1800"/>
              <a:buChar char="•"/>
              <a:defRPr sz="1800">
                <a:solidFill>
                  <a:schemeClr val="lt1"/>
                </a:solidFill>
              </a:defRPr>
            </a:lvl4pPr>
            <a:lvl5pPr indent="-342900" lvl="4" marL="2286000" algn="l">
              <a:lnSpc>
                <a:spcPct val="90000"/>
              </a:lnSpc>
              <a:spcBef>
                <a:spcPts val="500"/>
              </a:spcBef>
              <a:spcAft>
                <a:spcPts val="0"/>
              </a:spcAft>
              <a:buClr>
                <a:schemeClr val="lt1"/>
              </a:buClr>
              <a:buSzPts val="1800"/>
              <a:buChar char="•"/>
              <a:defRPr sz="18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4"/>
          <p:cNvSpPr txBox="1"/>
          <p:nvPr>
            <p:ph idx="3" type="body"/>
          </p:nvPr>
        </p:nvSpPr>
        <p:spPr>
          <a:xfrm>
            <a:off x="1725626" y="4686350"/>
            <a:ext cx="4770000" cy="5016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344D6C"/>
              </a:buClr>
              <a:buSzPts val="2400"/>
              <a:buNone/>
              <a:defRPr b="1" i="0" sz="2400">
                <a:solidFill>
                  <a:srgbClr val="344D6C"/>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1800"/>
              <a:buNone/>
              <a:defRPr sz="1800">
                <a:solidFill>
                  <a:schemeClr val="lt1"/>
                </a:solidFill>
              </a:defRPr>
            </a:lvl2pPr>
            <a:lvl3pPr indent="-342900" lvl="2" marL="1371600" algn="l">
              <a:lnSpc>
                <a:spcPct val="90000"/>
              </a:lnSpc>
              <a:spcBef>
                <a:spcPts val="500"/>
              </a:spcBef>
              <a:spcAft>
                <a:spcPts val="0"/>
              </a:spcAft>
              <a:buClr>
                <a:schemeClr val="lt1"/>
              </a:buClr>
              <a:buSzPts val="1800"/>
              <a:buChar char="•"/>
              <a:defRPr sz="1800">
                <a:solidFill>
                  <a:schemeClr val="lt1"/>
                </a:solidFill>
              </a:defRPr>
            </a:lvl3pPr>
            <a:lvl4pPr indent="-342900" lvl="3" marL="1828800" algn="l">
              <a:lnSpc>
                <a:spcPct val="90000"/>
              </a:lnSpc>
              <a:spcBef>
                <a:spcPts val="500"/>
              </a:spcBef>
              <a:spcAft>
                <a:spcPts val="0"/>
              </a:spcAft>
              <a:buClr>
                <a:schemeClr val="lt1"/>
              </a:buClr>
              <a:buSzPts val="1800"/>
              <a:buChar char="•"/>
              <a:defRPr sz="1800">
                <a:solidFill>
                  <a:schemeClr val="lt1"/>
                </a:solidFill>
              </a:defRPr>
            </a:lvl4pPr>
            <a:lvl5pPr indent="-342900" lvl="4" marL="2286000" algn="l">
              <a:lnSpc>
                <a:spcPct val="90000"/>
              </a:lnSpc>
              <a:spcBef>
                <a:spcPts val="500"/>
              </a:spcBef>
              <a:spcAft>
                <a:spcPts val="0"/>
              </a:spcAft>
              <a:buClr>
                <a:schemeClr val="lt1"/>
              </a:buClr>
              <a:buSzPts val="1800"/>
              <a:buChar char="•"/>
              <a:defRPr sz="18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14"/>
          <p:cNvSpPr txBox="1"/>
          <p:nvPr>
            <p:ph type="ctrTitle"/>
          </p:nvPr>
        </p:nvSpPr>
        <p:spPr>
          <a:xfrm>
            <a:off x="1643792" y="776090"/>
            <a:ext cx="11551800" cy="33063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4"/>
          <p:cNvSpPr txBox="1"/>
          <p:nvPr/>
        </p:nvSpPr>
        <p:spPr>
          <a:xfrm>
            <a:off x="1854094" y="1197735"/>
            <a:ext cx="1848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4" name="Google Shape;84;p14"/>
          <p:cNvSpPr txBox="1"/>
          <p:nvPr/>
        </p:nvSpPr>
        <p:spPr>
          <a:xfrm>
            <a:off x="2214612" y="412124"/>
            <a:ext cx="1848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5" name="Shape 85"/>
        <p:cNvGrpSpPr/>
        <p:nvPr/>
      </p:nvGrpSpPr>
      <p:grpSpPr>
        <a:xfrm>
          <a:off x="0" y="0"/>
          <a:ext cx="0" cy="0"/>
          <a:chOff x="0" y="0"/>
          <a:chExt cx="0" cy="0"/>
        </a:xfrm>
      </p:grpSpPr>
      <p:cxnSp>
        <p:nvCxnSpPr>
          <p:cNvPr id="86" name="Google Shape;86;p15"/>
          <p:cNvCxnSpPr/>
          <p:nvPr/>
        </p:nvCxnSpPr>
        <p:spPr>
          <a:xfrm>
            <a:off x="5702973" y="3668217"/>
            <a:ext cx="783000" cy="0"/>
          </a:xfrm>
          <a:prstGeom prst="straightConnector1">
            <a:avLst/>
          </a:prstGeom>
          <a:noFill/>
          <a:ln cap="flat" cmpd="sng" w="76200">
            <a:solidFill>
              <a:schemeClr val="dk1"/>
            </a:solidFill>
            <a:prstDash val="solid"/>
            <a:round/>
            <a:headEnd len="sm" w="sm" type="none"/>
            <a:tailEnd len="sm" w="sm" type="none"/>
          </a:ln>
        </p:spPr>
      </p:cxnSp>
      <p:sp>
        <p:nvSpPr>
          <p:cNvPr id="87" name="Google Shape;87;p15"/>
          <p:cNvSpPr txBox="1"/>
          <p:nvPr>
            <p:ph type="ctrTitle"/>
          </p:nvPr>
        </p:nvSpPr>
        <p:spPr>
          <a:xfrm>
            <a:off x="415496" y="794633"/>
            <a:ext cx="11358000" cy="2610300"/>
          </a:xfrm>
          <a:prstGeom prst="rect">
            <a:avLst/>
          </a:prstGeom>
        </p:spPr>
        <p:txBody>
          <a:bodyPr anchorCtr="0" anchor="b" bIns="45700" lIns="91425" spcFirstLastPara="1" rIns="91425" wrap="square" tIns="45700">
            <a:noAutofit/>
          </a:bodyPr>
          <a:lstStyle>
            <a:lvl1pPr lvl="0" rtl="0" algn="ctr">
              <a:spcBef>
                <a:spcPts val="0"/>
              </a:spcBef>
              <a:spcAft>
                <a:spcPts val="0"/>
              </a:spcAft>
              <a:buSzPts val="7200"/>
              <a:buNone/>
              <a:defRPr sz="72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88" name="Google Shape;88;p15"/>
          <p:cNvSpPr txBox="1"/>
          <p:nvPr>
            <p:ph idx="1" type="subTitle"/>
          </p:nvPr>
        </p:nvSpPr>
        <p:spPr>
          <a:xfrm>
            <a:off x="415496" y="4221097"/>
            <a:ext cx="11358000" cy="978000"/>
          </a:xfrm>
          <a:prstGeom prst="rect">
            <a:avLst/>
          </a:prstGeom>
        </p:spPr>
        <p:txBody>
          <a:bodyPr anchorCtr="0" anchor="t" bIns="45700" lIns="91425" spcFirstLastPara="1" rIns="91425" wrap="square" tIns="45700">
            <a:noAutofit/>
          </a:bodyPr>
          <a:lstStyle>
            <a:lvl1pPr lvl="0" rtl="0" algn="ctr">
              <a:lnSpc>
                <a:spcPct val="100000"/>
              </a:lnSpc>
              <a:spcBef>
                <a:spcPts val="1000"/>
              </a:spcBef>
              <a:spcAft>
                <a:spcPts val="0"/>
              </a:spcAft>
              <a:buSzPts val="3200"/>
              <a:buNone/>
              <a:defRPr sz="3200"/>
            </a:lvl1pPr>
            <a:lvl2pPr lvl="1" rtl="0" algn="ctr">
              <a:lnSpc>
                <a:spcPct val="100000"/>
              </a:lnSpc>
              <a:spcBef>
                <a:spcPts val="500"/>
              </a:spcBef>
              <a:spcAft>
                <a:spcPts val="0"/>
              </a:spcAft>
              <a:buSzPts val="3200"/>
              <a:buNone/>
              <a:defRPr sz="3200"/>
            </a:lvl2pPr>
            <a:lvl3pPr lvl="2" rtl="0" algn="ctr">
              <a:lnSpc>
                <a:spcPct val="100000"/>
              </a:lnSpc>
              <a:spcBef>
                <a:spcPts val="500"/>
              </a:spcBef>
              <a:spcAft>
                <a:spcPts val="0"/>
              </a:spcAft>
              <a:buSzPts val="3200"/>
              <a:buNone/>
              <a:defRPr sz="3200"/>
            </a:lvl3pPr>
            <a:lvl4pPr lvl="3" rtl="0" algn="ctr">
              <a:lnSpc>
                <a:spcPct val="100000"/>
              </a:lnSpc>
              <a:spcBef>
                <a:spcPts val="500"/>
              </a:spcBef>
              <a:spcAft>
                <a:spcPts val="0"/>
              </a:spcAft>
              <a:buSzPts val="3200"/>
              <a:buNone/>
              <a:defRPr sz="3200"/>
            </a:lvl4pPr>
            <a:lvl5pPr lvl="4" rtl="0" algn="ctr">
              <a:lnSpc>
                <a:spcPct val="100000"/>
              </a:lnSpc>
              <a:spcBef>
                <a:spcPts val="500"/>
              </a:spcBef>
              <a:spcAft>
                <a:spcPts val="0"/>
              </a:spcAft>
              <a:buSzPts val="3200"/>
              <a:buNone/>
              <a:defRPr sz="3200"/>
            </a:lvl5pPr>
            <a:lvl6pPr lvl="5" rtl="0" algn="ctr">
              <a:lnSpc>
                <a:spcPct val="100000"/>
              </a:lnSpc>
              <a:spcBef>
                <a:spcPts val="500"/>
              </a:spcBef>
              <a:spcAft>
                <a:spcPts val="0"/>
              </a:spcAft>
              <a:buSzPts val="3200"/>
              <a:buNone/>
              <a:defRPr sz="3200"/>
            </a:lvl6pPr>
            <a:lvl7pPr lvl="6" rtl="0" algn="ctr">
              <a:lnSpc>
                <a:spcPct val="100000"/>
              </a:lnSpc>
              <a:spcBef>
                <a:spcPts val="500"/>
              </a:spcBef>
              <a:spcAft>
                <a:spcPts val="0"/>
              </a:spcAft>
              <a:buSzPts val="3200"/>
              <a:buNone/>
              <a:defRPr sz="3200"/>
            </a:lvl7pPr>
            <a:lvl8pPr lvl="7" rtl="0" algn="ctr">
              <a:lnSpc>
                <a:spcPct val="100000"/>
              </a:lnSpc>
              <a:spcBef>
                <a:spcPts val="500"/>
              </a:spcBef>
              <a:spcAft>
                <a:spcPts val="0"/>
              </a:spcAft>
              <a:buSzPts val="3200"/>
              <a:buNone/>
              <a:defRPr sz="3200"/>
            </a:lvl8pPr>
            <a:lvl9pPr lvl="8" rtl="0" algn="ctr">
              <a:lnSpc>
                <a:spcPct val="100000"/>
              </a:lnSpc>
              <a:spcBef>
                <a:spcPts val="500"/>
              </a:spcBef>
              <a:spcAft>
                <a:spcPts val="0"/>
              </a:spcAft>
              <a:buSzPts val="3200"/>
              <a:buNone/>
              <a:defRPr sz="3200"/>
            </a:lvl9pPr>
          </a:lstStyle>
          <a:p/>
        </p:txBody>
      </p:sp>
      <p:sp>
        <p:nvSpPr>
          <p:cNvPr id="89" name="Google Shape;89;p15"/>
          <p:cNvSpPr txBox="1"/>
          <p:nvPr>
            <p:ph idx="12" type="sldNum"/>
          </p:nvPr>
        </p:nvSpPr>
        <p:spPr>
          <a:xfrm>
            <a:off x="11293784" y="6217622"/>
            <a:ext cx="731400" cy="5247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2 Columns">
  <p:cSld name="BLANK_1_1">
    <p:spTree>
      <p:nvGrpSpPr>
        <p:cNvPr id="90" name="Shape 90"/>
        <p:cNvGrpSpPr/>
        <p:nvPr/>
      </p:nvGrpSpPr>
      <p:grpSpPr>
        <a:xfrm>
          <a:off x="0" y="0"/>
          <a:ext cx="0" cy="0"/>
          <a:chOff x="0" y="0"/>
          <a:chExt cx="0" cy="0"/>
        </a:xfrm>
      </p:grpSpPr>
      <p:sp>
        <p:nvSpPr>
          <p:cNvPr id="91" name="Google Shape;91;p16"/>
          <p:cNvSpPr txBox="1"/>
          <p:nvPr>
            <p:ph idx="12" type="sldNum"/>
          </p:nvPr>
        </p:nvSpPr>
        <p:spPr>
          <a:xfrm>
            <a:off x="11293784" y="6217622"/>
            <a:ext cx="731400" cy="5247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92" name="Google Shape;92;p16"/>
          <p:cNvSpPr txBox="1"/>
          <p:nvPr>
            <p:ph idx="1" type="body"/>
          </p:nvPr>
        </p:nvSpPr>
        <p:spPr>
          <a:xfrm>
            <a:off x="530350" y="1740400"/>
            <a:ext cx="5321700" cy="2481900"/>
          </a:xfrm>
          <a:prstGeom prst="rect">
            <a:avLst/>
          </a:prstGeom>
        </p:spPr>
        <p:txBody>
          <a:bodyPr anchorCtr="0" anchor="t" bIns="45700" lIns="91425" spcFirstLastPara="1" rIns="91425" wrap="square" tIns="45700">
            <a:noAutofit/>
          </a:bodyPr>
          <a:lstStyle>
            <a:lvl1pPr indent="-298450" lvl="0" marL="457200" rtl="0">
              <a:lnSpc>
                <a:spcPct val="115000"/>
              </a:lnSpc>
              <a:spcBef>
                <a:spcPts val="1000"/>
              </a:spcBef>
              <a:spcAft>
                <a:spcPts val="0"/>
              </a:spcAft>
              <a:buSzPts val="1100"/>
              <a:buChar char="•"/>
              <a:defRPr sz="1100"/>
            </a:lvl1pPr>
            <a:lvl2pPr indent="-298450" lvl="1" marL="914400" rtl="0">
              <a:lnSpc>
                <a:spcPct val="115000"/>
              </a:lnSpc>
              <a:spcBef>
                <a:spcPts val="500"/>
              </a:spcBef>
              <a:spcAft>
                <a:spcPts val="0"/>
              </a:spcAft>
              <a:buSzPts val="1100"/>
              <a:buChar char="•"/>
              <a:defRPr sz="1100"/>
            </a:lvl2pPr>
            <a:lvl3pPr indent="-298450" lvl="2" marL="1371600" rtl="0">
              <a:lnSpc>
                <a:spcPct val="115000"/>
              </a:lnSpc>
              <a:spcBef>
                <a:spcPts val="500"/>
              </a:spcBef>
              <a:spcAft>
                <a:spcPts val="0"/>
              </a:spcAft>
              <a:buSzPts val="1100"/>
              <a:buChar char="•"/>
              <a:defRPr sz="1100"/>
            </a:lvl3pPr>
            <a:lvl4pPr indent="-298450" lvl="3" marL="1828800" rtl="0">
              <a:lnSpc>
                <a:spcPct val="115000"/>
              </a:lnSpc>
              <a:spcBef>
                <a:spcPts val="500"/>
              </a:spcBef>
              <a:spcAft>
                <a:spcPts val="0"/>
              </a:spcAft>
              <a:buSzPts val="1100"/>
              <a:buChar char="•"/>
              <a:defRPr sz="1100"/>
            </a:lvl4pPr>
            <a:lvl5pPr indent="-298450" lvl="4" marL="2286000" rtl="0">
              <a:lnSpc>
                <a:spcPct val="115000"/>
              </a:lnSpc>
              <a:spcBef>
                <a:spcPts val="500"/>
              </a:spcBef>
              <a:spcAft>
                <a:spcPts val="0"/>
              </a:spcAft>
              <a:buSzPts val="1100"/>
              <a:buChar char="•"/>
              <a:defRPr sz="1100"/>
            </a:lvl5pPr>
            <a:lvl6pPr indent="-298450" lvl="5" marL="2743200" rtl="0">
              <a:lnSpc>
                <a:spcPct val="115000"/>
              </a:lnSpc>
              <a:spcBef>
                <a:spcPts val="500"/>
              </a:spcBef>
              <a:spcAft>
                <a:spcPts val="0"/>
              </a:spcAft>
              <a:buSzPts val="1100"/>
              <a:buChar char="•"/>
              <a:defRPr sz="1100"/>
            </a:lvl6pPr>
            <a:lvl7pPr indent="-298450" lvl="6" marL="3200400" rtl="0">
              <a:lnSpc>
                <a:spcPct val="115000"/>
              </a:lnSpc>
              <a:spcBef>
                <a:spcPts val="500"/>
              </a:spcBef>
              <a:spcAft>
                <a:spcPts val="0"/>
              </a:spcAft>
              <a:buSzPts val="1100"/>
              <a:buChar char="•"/>
              <a:defRPr sz="1100"/>
            </a:lvl7pPr>
            <a:lvl8pPr indent="-298450" lvl="7" marL="3657600" rtl="0">
              <a:lnSpc>
                <a:spcPct val="115000"/>
              </a:lnSpc>
              <a:spcBef>
                <a:spcPts val="500"/>
              </a:spcBef>
              <a:spcAft>
                <a:spcPts val="0"/>
              </a:spcAft>
              <a:buSzPts val="1100"/>
              <a:buChar char="•"/>
              <a:defRPr sz="1100"/>
            </a:lvl8pPr>
            <a:lvl9pPr indent="-298450" lvl="8" marL="4114800" rtl="0">
              <a:lnSpc>
                <a:spcPct val="115000"/>
              </a:lnSpc>
              <a:spcBef>
                <a:spcPts val="500"/>
              </a:spcBef>
              <a:spcAft>
                <a:spcPts val="0"/>
              </a:spcAft>
              <a:buSzPts val="1100"/>
              <a:buChar char="•"/>
              <a:defRPr sz="1100"/>
            </a:lvl9pPr>
          </a:lstStyle>
          <a:p/>
        </p:txBody>
      </p:sp>
      <p:sp>
        <p:nvSpPr>
          <p:cNvPr id="93" name="Google Shape;93;p16"/>
          <p:cNvSpPr txBox="1"/>
          <p:nvPr>
            <p:ph idx="2" type="body"/>
          </p:nvPr>
        </p:nvSpPr>
        <p:spPr>
          <a:xfrm>
            <a:off x="6291072" y="1740400"/>
            <a:ext cx="5321700" cy="4407300"/>
          </a:xfrm>
          <a:prstGeom prst="rect">
            <a:avLst/>
          </a:prstGeom>
        </p:spPr>
        <p:txBody>
          <a:bodyPr anchorCtr="0" anchor="t" bIns="45700" lIns="91425" spcFirstLastPara="1" rIns="91425" wrap="square" tIns="45700">
            <a:noAutofit/>
          </a:bodyPr>
          <a:lstStyle>
            <a:lvl1pPr indent="-298450" lvl="0" marL="457200" rtl="0">
              <a:lnSpc>
                <a:spcPct val="115000"/>
              </a:lnSpc>
              <a:spcBef>
                <a:spcPts val="1000"/>
              </a:spcBef>
              <a:spcAft>
                <a:spcPts val="0"/>
              </a:spcAft>
              <a:buSzPts val="1100"/>
              <a:buChar char="•"/>
              <a:defRPr sz="1100"/>
            </a:lvl1pPr>
            <a:lvl2pPr indent="-298450" lvl="1" marL="914400" rtl="0">
              <a:lnSpc>
                <a:spcPct val="115000"/>
              </a:lnSpc>
              <a:spcBef>
                <a:spcPts val="500"/>
              </a:spcBef>
              <a:spcAft>
                <a:spcPts val="0"/>
              </a:spcAft>
              <a:buSzPts val="1100"/>
              <a:buChar char="•"/>
              <a:defRPr sz="1100"/>
            </a:lvl2pPr>
            <a:lvl3pPr indent="-298450" lvl="2" marL="1371600" rtl="0">
              <a:lnSpc>
                <a:spcPct val="115000"/>
              </a:lnSpc>
              <a:spcBef>
                <a:spcPts val="500"/>
              </a:spcBef>
              <a:spcAft>
                <a:spcPts val="0"/>
              </a:spcAft>
              <a:buSzPts val="1100"/>
              <a:buChar char="•"/>
              <a:defRPr sz="1100"/>
            </a:lvl3pPr>
            <a:lvl4pPr indent="-298450" lvl="3" marL="1828800" rtl="0">
              <a:lnSpc>
                <a:spcPct val="115000"/>
              </a:lnSpc>
              <a:spcBef>
                <a:spcPts val="500"/>
              </a:spcBef>
              <a:spcAft>
                <a:spcPts val="0"/>
              </a:spcAft>
              <a:buSzPts val="1100"/>
              <a:buChar char="•"/>
              <a:defRPr sz="1100"/>
            </a:lvl4pPr>
            <a:lvl5pPr indent="-298450" lvl="4" marL="2286000" rtl="0">
              <a:lnSpc>
                <a:spcPct val="115000"/>
              </a:lnSpc>
              <a:spcBef>
                <a:spcPts val="500"/>
              </a:spcBef>
              <a:spcAft>
                <a:spcPts val="0"/>
              </a:spcAft>
              <a:buSzPts val="1100"/>
              <a:buChar char="•"/>
              <a:defRPr sz="1100"/>
            </a:lvl5pPr>
            <a:lvl6pPr indent="-298450" lvl="5" marL="2743200" rtl="0">
              <a:lnSpc>
                <a:spcPct val="115000"/>
              </a:lnSpc>
              <a:spcBef>
                <a:spcPts val="500"/>
              </a:spcBef>
              <a:spcAft>
                <a:spcPts val="0"/>
              </a:spcAft>
              <a:buSzPts val="1100"/>
              <a:buChar char="•"/>
              <a:defRPr sz="1100"/>
            </a:lvl6pPr>
            <a:lvl7pPr indent="-298450" lvl="6" marL="3200400" rtl="0">
              <a:lnSpc>
                <a:spcPct val="115000"/>
              </a:lnSpc>
              <a:spcBef>
                <a:spcPts val="500"/>
              </a:spcBef>
              <a:spcAft>
                <a:spcPts val="0"/>
              </a:spcAft>
              <a:buSzPts val="1100"/>
              <a:buChar char="•"/>
              <a:defRPr sz="1100"/>
            </a:lvl7pPr>
            <a:lvl8pPr indent="-298450" lvl="7" marL="3657600" rtl="0">
              <a:lnSpc>
                <a:spcPct val="115000"/>
              </a:lnSpc>
              <a:spcBef>
                <a:spcPts val="500"/>
              </a:spcBef>
              <a:spcAft>
                <a:spcPts val="0"/>
              </a:spcAft>
              <a:buSzPts val="1100"/>
              <a:buChar char="•"/>
              <a:defRPr sz="1100"/>
            </a:lvl8pPr>
            <a:lvl9pPr indent="-298450" lvl="8" marL="4114800" rtl="0">
              <a:lnSpc>
                <a:spcPct val="115000"/>
              </a:lnSpc>
              <a:spcBef>
                <a:spcPts val="500"/>
              </a:spcBef>
              <a:spcAft>
                <a:spcPts val="0"/>
              </a:spcAft>
              <a:buSzPts val="1100"/>
              <a:buChar char="•"/>
              <a:defRPr sz="1100"/>
            </a:lvl9pPr>
          </a:lstStyle>
          <a:p/>
        </p:txBody>
      </p:sp>
      <p:sp>
        <p:nvSpPr>
          <p:cNvPr id="94" name="Google Shape;94;p16"/>
          <p:cNvSpPr txBox="1"/>
          <p:nvPr>
            <p:ph type="title"/>
          </p:nvPr>
        </p:nvSpPr>
        <p:spPr>
          <a:xfrm>
            <a:off x="415496" y="194567"/>
            <a:ext cx="11358000" cy="763500"/>
          </a:xfrm>
          <a:prstGeom prst="rect">
            <a:avLst/>
          </a:prstGeom>
        </p:spPr>
        <p:txBody>
          <a:bodyPr anchorCtr="0" anchor="ctr" bIns="45700" lIns="91425" spcFirstLastPara="1" rIns="91425" wrap="square" tIns="45700">
            <a:noAutofit/>
          </a:bodyPr>
          <a:lstStyle>
            <a:lvl1pPr lvl="0" rtl="0">
              <a:spcBef>
                <a:spcPts val="0"/>
              </a:spcBef>
              <a:spcAft>
                <a:spcPts val="0"/>
              </a:spcAft>
              <a:buSzPts val="4400"/>
              <a:buFont typeface="Roboto Condensed"/>
              <a:buNone/>
              <a:defRPr>
                <a:latin typeface="Roboto Condensed"/>
                <a:ea typeface="Roboto Condensed"/>
                <a:cs typeface="Roboto Condensed"/>
                <a:sym typeface="Roboto Condensed"/>
              </a:defRPr>
            </a:lvl1pPr>
            <a:lvl2pPr lvl="1" rtl="0">
              <a:spcBef>
                <a:spcPts val="0"/>
              </a:spcBef>
              <a:spcAft>
                <a:spcPts val="0"/>
              </a:spcAft>
              <a:buSzPts val="1400"/>
              <a:buFont typeface="Roboto Condensed"/>
              <a:buNone/>
              <a:defRPr>
                <a:latin typeface="Roboto Condensed"/>
                <a:ea typeface="Roboto Condensed"/>
                <a:cs typeface="Roboto Condensed"/>
                <a:sym typeface="Roboto Condensed"/>
              </a:defRPr>
            </a:lvl2pPr>
            <a:lvl3pPr lvl="2" rtl="0">
              <a:spcBef>
                <a:spcPts val="0"/>
              </a:spcBef>
              <a:spcAft>
                <a:spcPts val="0"/>
              </a:spcAft>
              <a:buSzPts val="1400"/>
              <a:buFont typeface="Roboto Condensed"/>
              <a:buNone/>
              <a:defRPr>
                <a:latin typeface="Roboto Condensed"/>
                <a:ea typeface="Roboto Condensed"/>
                <a:cs typeface="Roboto Condensed"/>
                <a:sym typeface="Roboto Condensed"/>
              </a:defRPr>
            </a:lvl3pPr>
            <a:lvl4pPr lvl="3" rtl="0">
              <a:spcBef>
                <a:spcPts val="0"/>
              </a:spcBef>
              <a:spcAft>
                <a:spcPts val="0"/>
              </a:spcAft>
              <a:buSzPts val="1400"/>
              <a:buFont typeface="Roboto Condensed"/>
              <a:buNone/>
              <a:defRPr>
                <a:latin typeface="Roboto Condensed"/>
                <a:ea typeface="Roboto Condensed"/>
                <a:cs typeface="Roboto Condensed"/>
                <a:sym typeface="Roboto Condensed"/>
              </a:defRPr>
            </a:lvl4pPr>
            <a:lvl5pPr lvl="4" rtl="0">
              <a:spcBef>
                <a:spcPts val="0"/>
              </a:spcBef>
              <a:spcAft>
                <a:spcPts val="0"/>
              </a:spcAft>
              <a:buSzPts val="1400"/>
              <a:buFont typeface="Roboto Condensed"/>
              <a:buNone/>
              <a:defRPr>
                <a:latin typeface="Roboto Condensed"/>
                <a:ea typeface="Roboto Condensed"/>
                <a:cs typeface="Roboto Condensed"/>
                <a:sym typeface="Roboto Condensed"/>
              </a:defRPr>
            </a:lvl5pPr>
            <a:lvl6pPr lvl="5" rtl="0">
              <a:spcBef>
                <a:spcPts val="0"/>
              </a:spcBef>
              <a:spcAft>
                <a:spcPts val="0"/>
              </a:spcAft>
              <a:buSzPts val="1400"/>
              <a:buFont typeface="Roboto Condensed"/>
              <a:buNone/>
              <a:defRPr>
                <a:latin typeface="Roboto Condensed"/>
                <a:ea typeface="Roboto Condensed"/>
                <a:cs typeface="Roboto Condensed"/>
                <a:sym typeface="Roboto Condensed"/>
              </a:defRPr>
            </a:lvl6pPr>
            <a:lvl7pPr lvl="6" rtl="0">
              <a:spcBef>
                <a:spcPts val="0"/>
              </a:spcBef>
              <a:spcAft>
                <a:spcPts val="0"/>
              </a:spcAft>
              <a:buSzPts val="1400"/>
              <a:buFont typeface="Roboto Condensed"/>
              <a:buNone/>
              <a:defRPr>
                <a:latin typeface="Roboto Condensed"/>
                <a:ea typeface="Roboto Condensed"/>
                <a:cs typeface="Roboto Condensed"/>
                <a:sym typeface="Roboto Condensed"/>
              </a:defRPr>
            </a:lvl7pPr>
            <a:lvl8pPr lvl="7" rtl="0">
              <a:spcBef>
                <a:spcPts val="0"/>
              </a:spcBef>
              <a:spcAft>
                <a:spcPts val="0"/>
              </a:spcAft>
              <a:buSzPts val="1400"/>
              <a:buFont typeface="Roboto Condensed"/>
              <a:buNone/>
              <a:defRPr>
                <a:latin typeface="Roboto Condensed"/>
                <a:ea typeface="Roboto Condensed"/>
                <a:cs typeface="Roboto Condensed"/>
                <a:sym typeface="Roboto Condensed"/>
              </a:defRPr>
            </a:lvl8pPr>
            <a:lvl9pPr lvl="8" rtl="0">
              <a:spcBef>
                <a:spcPts val="0"/>
              </a:spcBef>
              <a:spcAft>
                <a:spcPts val="0"/>
              </a:spcAft>
              <a:buSzPts val="1400"/>
              <a:buFont typeface="Roboto Condensed"/>
              <a:buNone/>
              <a:defRPr>
                <a:latin typeface="Roboto Condensed"/>
                <a:ea typeface="Roboto Condensed"/>
                <a:cs typeface="Roboto Condensed"/>
                <a:sym typeface="Roboto Condense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4 Columns - Right Align 1">
  <p:cSld name="BLANK_1_2">
    <p:spTree>
      <p:nvGrpSpPr>
        <p:cNvPr id="95" name="Shape 95"/>
        <p:cNvGrpSpPr/>
        <p:nvPr/>
      </p:nvGrpSpPr>
      <p:grpSpPr>
        <a:xfrm>
          <a:off x="0" y="0"/>
          <a:ext cx="0" cy="0"/>
          <a:chOff x="0" y="0"/>
          <a:chExt cx="0" cy="0"/>
        </a:xfrm>
      </p:grpSpPr>
      <p:sp>
        <p:nvSpPr>
          <p:cNvPr id="96" name="Google Shape;96;p17"/>
          <p:cNvSpPr txBox="1"/>
          <p:nvPr>
            <p:ph idx="12" type="sldNum"/>
          </p:nvPr>
        </p:nvSpPr>
        <p:spPr>
          <a:xfrm>
            <a:off x="11293784" y="6217622"/>
            <a:ext cx="731400" cy="5247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97" name="Google Shape;97;p17"/>
          <p:cNvSpPr txBox="1"/>
          <p:nvPr>
            <p:ph idx="1" type="body"/>
          </p:nvPr>
        </p:nvSpPr>
        <p:spPr>
          <a:xfrm>
            <a:off x="2587752" y="1740408"/>
            <a:ext cx="2286000" cy="4407300"/>
          </a:xfrm>
          <a:prstGeom prst="rect">
            <a:avLst/>
          </a:prstGeom>
        </p:spPr>
        <p:txBody>
          <a:bodyPr anchorCtr="0" anchor="t" bIns="45700" lIns="91425" spcFirstLastPara="1" rIns="91425" wrap="square" tIns="45700">
            <a:noAutofit/>
          </a:bodyPr>
          <a:lstStyle>
            <a:lvl1pPr indent="-298450" lvl="0" marL="457200" rtl="0">
              <a:lnSpc>
                <a:spcPct val="115000"/>
              </a:lnSpc>
              <a:spcBef>
                <a:spcPts val="1000"/>
              </a:spcBef>
              <a:spcAft>
                <a:spcPts val="0"/>
              </a:spcAft>
              <a:buSzPts val="1100"/>
              <a:buChar char="•"/>
              <a:defRPr sz="1100"/>
            </a:lvl1pPr>
            <a:lvl2pPr indent="-298450" lvl="1" marL="914400" rtl="0">
              <a:lnSpc>
                <a:spcPct val="115000"/>
              </a:lnSpc>
              <a:spcBef>
                <a:spcPts val="500"/>
              </a:spcBef>
              <a:spcAft>
                <a:spcPts val="0"/>
              </a:spcAft>
              <a:buSzPts val="1100"/>
              <a:buChar char="•"/>
              <a:defRPr sz="1100"/>
            </a:lvl2pPr>
            <a:lvl3pPr indent="-298450" lvl="2" marL="1371600" rtl="0">
              <a:lnSpc>
                <a:spcPct val="115000"/>
              </a:lnSpc>
              <a:spcBef>
                <a:spcPts val="500"/>
              </a:spcBef>
              <a:spcAft>
                <a:spcPts val="0"/>
              </a:spcAft>
              <a:buSzPts val="1100"/>
              <a:buChar char="•"/>
              <a:defRPr sz="1100"/>
            </a:lvl3pPr>
            <a:lvl4pPr indent="-298450" lvl="3" marL="1828800" rtl="0">
              <a:lnSpc>
                <a:spcPct val="115000"/>
              </a:lnSpc>
              <a:spcBef>
                <a:spcPts val="500"/>
              </a:spcBef>
              <a:spcAft>
                <a:spcPts val="0"/>
              </a:spcAft>
              <a:buSzPts val="1100"/>
              <a:buChar char="•"/>
              <a:defRPr sz="1100"/>
            </a:lvl4pPr>
            <a:lvl5pPr indent="-298450" lvl="4" marL="2286000" rtl="0">
              <a:lnSpc>
                <a:spcPct val="115000"/>
              </a:lnSpc>
              <a:spcBef>
                <a:spcPts val="500"/>
              </a:spcBef>
              <a:spcAft>
                <a:spcPts val="0"/>
              </a:spcAft>
              <a:buSzPts val="1100"/>
              <a:buChar char="•"/>
              <a:defRPr sz="1100"/>
            </a:lvl5pPr>
            <a:lvl6pPr indent="-298450" lvl="5" marL="2743200" rtl="0">
              <a:lnSpc>
                <a:spcPct val="115000"/>
              </a:lnSpc>
              <a:spcBef>
                <a:spcPts val="500"/>
              </a:spcBef>
              <a:spcAft>
                <a:spcPts val="0"/>
              </a:spcAft>
              <a:buSzPts val="1100"/>
              <a:buChar char="•"/>
              <a:defRPr sz="1100"/>
            </a:lvl6pPr>
            <a:lvl7pPr indent="-298450" lvl="6" marL="3200400" rtl="0">
              <a:lnSpc>
                <a:spcPct val="115000"/>
              </a:lnSpc>
              <a:spcBef>
                <a:spcPts val="500"/>
              </a:spcBef>
              <a:spcAft>
                <a:spcPts val="0"/>
              </a:spcAft>
              <a:buSzPts val="1100"/>
              <a:buChar char="•"/>
              <a:defRPr sz="1100"/>
            </a:lvl7pPr>
            <a:lvl8pPr indent="-298450" lvl="7" marL="3657600" rtl="0">
              <a:lnSpc>
                <a:spcPct val="115000"/>
              </a:lnSpc>
              <a:spcBef>
                <a:spcPts val="500"/>
              </a:spcBef>
              <a:spcAft>
                <a:spcPts val="0"/>
              </a:spcAft>
              <a:buSzPts val="1100"/>
              <a:buChar char="•"/>
              <a:defRPr sz="1100"/>
            </a:lvl8pPr>
            <a:lvl9pPr indent="-298450" lvl="8" marL="4114800" rtl="0">
              <a:lnSpc>
                <a:spcPct val="115000"/>
              </a:lnSpc>
              <a:spcBef>
                <a:spcPts val="500"/>
              </a:spcBef>
              <a:spcAft>
                <a:spcPts val="0"/>
              </a:spcAft>
              <a:buSzPts val="1100"/>
              <a:buChar char="•"/>
              <a:defRPr sz="1100"/>
            </a:lvl9pPr>
          </a:lstStyle>
          <a:p/>
        </p:txBody>
      </p:sp>
      <p:sp>
        <p:nvSpPr>
          <p:cNvPr id="98" name="Google Shape;98;p17"/>
          <p:cNvSpPr txBox="1"/>
          <p:nvPr>
            <p:ph idx="2" type="body"/>
          </p:nvPr>
        </p:nvSpPr>
        <p:spPr>
          <a:xfrm>
            <a:off x="4887672" y="1741021"/>
            <a:ext cx="2286000" cy="4407300"/>
          </a:xfrm>
          <a:prstGeom prst="rect">
            <a:avLst/>
          </a:prstGeom>
        </p:spPr>
        <p:txBody>
          <a:bodyPr anchorCtr="0" anchor="t" bIns="45700" lIns="91425" spcFirstLastPara="1" rIns="91425" wrap="square" tIns="45700">
            <a:noAutofit/>
          </a:bodyPr>
          <a:lstStyle>
            <a:lvl1pPr indent="-298450" lvl="0" marL="457200" rtl="0">
              <a:lnSpc>
                <a:spcPct val="115000"/>
              </a:lnSpc>
              <a:spcBef>
                <a:spcPts val="1000"/>
              </a:spcBef>
              <a:spcAft>
                <a:spcPts val="0"/>
              </a:spcAft>
              <a:buSzPts val="1100"/>
              <a:buChar char="•"/>
              <a:defRPr sz="1100"/>
            </a:lvl1pPr>
            <a:lvl2pPr indent="-298450" lvl="1" marL="914400" rtl="0">
              <a:lnSpc>
                <a:spcPct val="115000"/>
              </a:lnSpc>
              <a:spcBef>
                <a:spcPts val="500"/>
              </a:spcBef>
              <a:spcAft>
                <a:spcPts val="0"/>
              </a:spcAft>
              <a:buSzPts val="1100"/>
              <a:buChar char="•"/>
              <a:defRPr sz="1100"/>
            </a:lvl2pPr>
            <a:lvl3pPr indent="-298450" lvl="2" marL="1371600" rtl="0">
              <a:lnSpc>
                <a:spcPct val="115000"/>
              </a:lnSpc>
              <a:spcBef>
                <a:spcPts val="500"/>
              </a:spcBef>
              <a:spcAft>
                <a:spcPts val="0"/>
              </a:spcAft>
              <a:buSzPts val="1100"/>
              <a:buChar char="•"/>
              <a:defRPr sz="1100"/>
            </a:lvl3pPr>
            <a:lvl4pPr indent="-298450" lvl="3" marL="1828800" rtl="0">
              <a:lnSpc>
                <a:spcPct val="115000"/>
              </a:lnSpc>
              <a:spcBef>
                <a:spcPts val="500"/>
              </a:spcBef>
              <a:spcAft>
                <a:spcPts val="0"/>
              </a:spcAft>
              <a:buSzPts val="1100"/>
              <a:buChar char="•"/>
              <a:defRPr sz="1100"/>
            </a:lvl4pPr>
            <a:lvl5pPr indent="-298450" lvl="4" marL="2286000" rtl="0">
              <a:lnSpc>
                <a:spcPct val="115000"/>
              </a:lnSpc>
              <a:spcBef>
                <a:spcPts val="500"/>
              </a:spcBef>
              <a:spcAft>
                <a:spcPts val="0"/>
              </a:spcAft>
              <a:buSzPts val="1100"/>
              <a:buChar char="•"/>
              <a:defRPr sz="1100"/>
            </a:lvl5pPr>
            <a:lvl6pPr indent="-298450" lvl="5" marL="2743200" rtl="0">
              <a:lnSpc>
                <a:spcPct val="115000"/>
              </a:lnSpc>
              <a:spcBef>
                <a:spcPts val="500"/>
              </a:spcBef>
              <a:spcAft>
                <a:spcPts val="0"/>
              </a:spcAft>
              <a:buSzPts val="1100"/>
              <a:buChar char="•"/>
              <a:defRPr sz="1100"/>
            </a:lvl6pPr>
            <a:lvl7pPr indent="-298450" lvl="6" marL="3200400" rtl="0">
              <a:lnSpc>
                <a:spcPct val="115000"/>
              </a:lnSpc>
              <a:spcBef>
                <a:spcPts val="500"/>
              </a:spcBef>
              <a:spcAft>
                <a:spcPts val="0"/>
              </a:spcAft>
              <a:buSzPts val="1100"/>
              <a:buChar char="•"/>
              <a:defRPr sz="1100"/>
            </a:lvl7pPr>
            <a:lvl8pPr indent="-298450" lvl="7" marL="3657600" rtl="0">
              <a:lnSpc>
                <a:spcPct val="115000"/>
              </a:lnSpc>
              <a:spcBef>
                <a:spcPts val="500"/>
              </a:spcBef>
              <a:spcAft>
                <a:spcPts val="0"/>
              </a:spcAft>
              <a:buSzPts val="1100"/>
              <a:buChar char="•"/>
              <a:defRPr sz="1100"/>
            </a:lvl8pPr>
            <a:lvl9pPr indent="-298450" lvl="8" marL="4114800" rtl="0">
              <a:lnSpc>
                <a:spcPct val="115000"/>
              </a:lnSpc>
              <a:spcBef>
                <a:spcPts val="500"/>
              </a:spcBef>
              <a:spcAft>
                <a:spcPts val="0"/>
              </a:spcAft>
              <a:buSzPts val="1100"/>
              <a:buChar char="•"/>
              <a:defRPr sz="1100"/>
            </a:lvl9pPr>
          </a:lstStyle>
          <a:p/>
        </p:txBody>
      </p:sp>
      <p:sp>
        <p:nvSpPr>
          <p:cNvPr id="99" name="Google Shape;99;p17"/>
          <p:cNvSpPr txBox="1"/>
          <p:nvPr>
            <p:ph idx="3" type="body"/>
          </p:nvPr>
        </p:nvSpPr>
        <p:spPr>
          <a:xfrm>
            <a:off x="7187592" y="1741013"/>
            <a:ext cx="2286000" cy="4407300"/>
          </a:xfrm>
          <a:prstGeom prst="rect">
            <a:avLst/>
          </a:prstGeom>
        </p:spPr>
        <p:txBody>
          <a:bodyPr anchorCtr="0" anchor="t" bIns="45700" lIns="91425" spcFirstLastPara="1" rIns="91425" wrap="square" tIns="45700">
            <a:noAutofit/>
          </a:bodyPr>
          <a:lstStyle>
            <a:lvl1pPr indent="-298450" lvl="0" marL="457200" rtl="0">
              <a:lnSpc>
                <a:spcPct val="115000"/>
              </a:lnSpc>
              <a:spcBef>
                <a:spcPts val="1000"/>
              </a:spcBef>
              <a:spcAft>
                <a:spcPts val="0"/>
              </a:spcAft>
              <a:buSzPts val="1100"/>
              <a:buChar char="•"/>
              <a:defRPr sz="1100"/>
            </a:lvl1pPr>
            <a:lvl2pPr indent="-298450" lvl="1" marL="914400" rtl="0">
              <a:lnSpc>
                <a:spcPct val="115000"/>
              </a:lnSpc>
              <a:spcBef>
                <a:spcPts val="500"/>
              </a:spcBef>
              <a:spcAft>
                <a:spcPts val="0"/>
              </a:spcAft>
              <a:buSzPts val="1100"/>
              <a:buChar char="•"/>
              <a:defRPr sz="1100"/>
            </a:lvl2pPr>
            <a:lvl3pPr indent="-298450" lvl="2" marL="1371600" rtl="0">
              <a:lnSpc>
                <a:spcPct val="115000"/>
              </a:lnSpc>
              <a:spcBef>
                <a:spcPts val="500"/>
              </a:spcBef>
              <a:spcAft>
                <a:spcPts val="0"/>
              </a:spcAft>
              <a:buSzPts val="1100"/>
              <a:buChar char="•"/>
              <a:defRPr sz="1100"/>
            </a:lvl3pPr>
            <a:lvl4pPr indent="-298450" lvl="3" marL="1828800" rtl="0">
              <a:lnSpc>
                <a:spcPct val="115000"/>
              </a:lnSpc>
              <a:spcBef>
                <a:spcPts val="500"/>
              </a:spcBef>
              <a:spcAft>
                <a:spcPts val="0"/>
              </a:spcAft>
              <a:buSzPts val="1100"/>
              <a:buChar char="•"/>
              <a:defRPr sz="1100"/>
            </a:lvl4pPr>
            <a:lvl5pPr indent="-298450" lvl="4" marL="2286000" rtl="0">
              <a:lnSpc>
                <a:spcPct val="115000"/>
              </a:lnSpc>
              <a:spcBef>
                <a:spcPts val="500"/>
              </a:spcBef>
              <a:spcAft>
                <a:spcPts val="0"/>
              </a:spcAft>
              <a:buSzPts val="1100"/>
              <a:buChar char="•"/>
              <a:defRPr sz="1100"/>
            </a:lvl5pPr>
            <a:lvl6pPr indent="-298450" lvl="5" marL="2743200" rtl="0">
              <a:lnSpc>
                <a:spcPct val="115000"/>
              </a:lnSpc>
              <a:spcBef>
                <a:spcPts val="500"/>
              </a:spcBef>
              <a:spcAft>
                <a:spcPts val="0"/>
              </a:spcAft>
              <a:buSzPts val="1100"/>
              <a:buChar char="•"/>
              <a:defRPr sz="1100"/>
            </a:lvl6pPr>
            <a:lvl7pPr indent="-298450" lvl="6" marL="3200400" rtl="0">
              <a:lnSpc>
                <a:spcPct val="115000"/>
              </a:lnSpc>
              <a:spcBef>
                <a:spcPts val="500"/>
              </a:spcBef>
              <a:spcAft>
                <a:spcPts val="0"/>
              </a:spcAft>
              <a:buSzPts val="1100"/>
              <a:buChar char="•"/>
              <a:defRPr sz="1100"/>
            </a:lvl7pPr>
            <a:lvl8pPr indent="-298450" lvl="7" marL="3657600" rtl="0">
              <a:lnSpc>
                <a:spcPct val="115000"/>
              </a:lnSpc>
              <a:spcBef>
                <a:spcPts val="500"/>
              </a:spcBef>
              <a:spcAft>
                <a:spcPts val="0"/>
              </a:spcAft>
              <a:buSzPts val="1100"/>
              <a:buChar char="•"/>
              <a:defRPr sz="1100"/>
            </a:lvl8pPr>
            <a:lvl9pPr indent="-298450" lvl="8" marL="4114800" rtl="0">
              <a:lnSpc>
                <a:spcPct val="115000"/>
              </a:lnSpc>
              <a:spcBef>
                <a:spcPts val="500"/>
              </a:spcBef>
              <a:spcAft>
                <a:spcPts val="0"/>
              </a:spcAft>
              <a:buSzPts val="1100"/>
              <a:buChar char="•"/>
              <a:defRPr sz="1100"/>
            </a:lvl9pPr>
          </a:lstStyle>
          <a:p/>
        </p:txBody>
      </p:sp>
      <p:sp>
        <p:nvSpPr>
          <p:cNvPr id="100" name="Google Shape;100;p17"/>
          <p:cNvSpPr txBox="1"/>
          <p:nvPr>
            <p:ph type="title"/>
          </p:nvPr>
        </p:nvSpPr>
        <p:spPr>
          <a:xfrm>
            <a:off x="415496" y="194567"/>
            <a:ext cx="11358000" cy="763500"/>
          </a:xfrm>
          <a:prstGeom prst="rect">
            <a:avLst/>
          </a:prstGeom>
        </p:spPr>
        <p:txBody>
          <a:bodyPr anchorCtr="0" anchor="ctr" bIns="45700" lIns="91425" spcFirstLastPara="1" rIns="91425" wrap="square" tIns="45700">
            <a:noAutofit/>
          </a:bodyPr>
          <a:lstStyle>
            <a:lvl1pPr lvl="0" rtl="0">
              <a:spcBef>
                <a:spcPts val="0"/>
              </a:spcBef>
              <a:spcAft>
                <a:spcPts val="0"/>
              </a:spcAft>
              <a:buSzPts val="4400"/>
              <a:buFont typeface="Roboto Condensed"/>
              <a:buNone/>
              <a:defRPr>
                <a:latin typeface="Roboto Condensed"/>
                <a:ea typeface="Roboto Condensed"/>
                <a:cs typeface="Roboto Condensed"/>
                <a:sym typeface="Roboto Condensed"/>
              </a:defRPr>
            </a:lvl1pPr>
            <a:lvl2pPr lvl="1" rtl="0">
              <a:spcBef>
                <a:spcPts val="0"/>
              </a:spcBef>
              <a:spcAft>
                <a:spcPts val="0"/>
              </a:spcAft>
              <a:buSzPts val="1400"/>
              <a:buFont typeface="Roboto Condensed"/>
              <a:buNone/>
              <a:defRPr>
                <a:latin typeface="Roboto Condensed"/>
                <a:ea typeface="Roboto Condensed"/>
                <a:cs typeface="Roboto Condensed"/>
                <a:sym typeface="Roboto Condensed"/>
              </a:defRPr>
            </a:lvl2pPr>
            <a:lvl3pPr lvl="2" rtl="0">
              <a:spcBef>
                <a:spcPts val="0"/>
              </a:spcBef>
              <a:spcAft>
                <a:spcPts val="0"/>
              </a:spcAft>
              <a:buSzPts val="1400"/>
              <a:buFont typeface="Roboto Condensed"/>
              <a:buNone/>
              <a:defRPr>
                <a:latin typeface="Roboto Condensed"/>
                <a:ea typeface="Roboto Condensed"/>
                <a:cs typeface="Roboto Condensed"/>
                <a:sym typeface="Roboto Condensed"/>
              </a:defRPr>
            </a:lvl3pPr>
            <a:lvl4pPr lvl="3" rtl="0">
              <a:spcBef>
                <a:spcPts val="0"/>
              </a:spcBef>
              <a:spcAft>
                <a:spcPts val="0"/>
              </a:spcAft>
              <a:buSzPts val="1400"/>
              <a:buFont typeface="Roboto Condensed"/>
              <a:buNone/>
              <a:defRPr>
                <a:latin typeface="Roboto Condensed"/>
                <a:ea typeface="Roboto Condensed"/>
                <a:cs typeface="Roboto Condensed"/>
                <a:sym typeface="Roboto Condensed"/>
              </a:defRPr>
            </a:lvl4pPr>
            <a:lvl5pPr lvl="4" rtl="0">
              <a:spcBef>
                <a:spcPts val="0"/>
              </a:spcBef>
              <a:spcAft>
                <a:spcPts val="0"/>
              </a:spcAft>
              <a:buSzPts val="1400"/>
              <a:buFont typeface="Roboto Condensed"/>
              <a:buNone/>
              <a:defRPr>
                <a:latin typeface="Roboto Condensed"/>
                <a:ea typeface="Roboto Condensed"/>
                <a:cs typeface="Roboto Condensed"/>
                <a:sym typeface="Roboto Condensed"/>
              </a:defRPr>
            </a:lvl5pPr>
            <a:lvl6pPr lvl="5" rtl="0">
              <a:spcBef>
                <a:spcPts val="0"/>
              </a:spcBef>
              <a:spcAft>
                <a:spcPts val="0"/>
              </a:spcAft>
              <a:buSzPts val="1400"/>
              <a:buFont typeface="Roboto Condensed"/>
              <a:buNone/>
              <a:defRPr>
                <a:latin typeface="Roboto Condensed"/>
                <a:ea typeface="Roboto Condensed"/>
                <a:cs typeface="Roboto Condensed"/>
                <a:sym typeface="Roboto Condensed"/>
              </a:defRPr>
            </a:lvl6pPr>
            <a:lvl7pPr lvl="6" rtl="0">
              <a:spcBef>
                <a:spcPts val="0"/>
              </a:spcBef>
              <a:spcAft>
                <a:spcPts val="0"/>
              </a:spcAft>
              <a:buSzPts val="1400"/>
              <a:buFont typeface="Roboto Condensed"/>
              <a:buNone/>
              <a:defRPr>
                <a:latin typeface="Roboto Condensed"/>
                <a:ea typeface="Roboto Condensed"/>
                <a:cs typeface="Roboto Condensed"/>
                <a:sym typeface="Roboto Condensed"/>
              </a:defRPr>
            </a:lvl7pPr>
            <a:lvl8pPr lvl="7" rtl="0">
              <a:spcBef>
                <a:spcPts val="0"/>
              </a:spcBef>
              <a:spcAft>
                <a:spcPts val="0"/>
              </a:spcAft>
              <a:buSzPts val="1400"/>
              <a:buFont typeface="Roboto Condensed"/>
              <a:buNone/>
              <a:defRPr>
                <a:latin typeface="Roboto Condensed"/>
                <a:ea typeface="Roboto Condensed"/>
                <a:cs typeface="Roboto Condensed"/>
                <a:sym typeface="Roboto Condensed"/>
              </a:defRPr>
            </a:lvl8pPr>
            <a:lvl9pPr lvl="8" rtl="0">
              <a:spcBef>
                <a:spcPts val="0"/>
              </a:spcBef>
              <a:spcAft>
                <a:spcPts val="0"/>
              </a:spcAft>
              <a:buSzPts val="1400"/>
              <a:buFont typeface="Roboto Condensed"/>
              <a:buNone/>
              <a:defRPr>
                <a:latin typeface="Roboto Condensed"/>
                <a:ea typeface="Roboto Condensed"/>
                <a:cs typeface="Roboto Condensed"/>
                <a:sym typeface="Roboto Condensed"/>
              </a:defRPr>
            </a:lvl9pPr>
          </a:lstStyle>
          <a:p/>
        </p:txBody>
      </p:sp>
      <p:sp>
        <p:nvSpPr>
          <p:cNvPr id="101" name="Google Shape;101;p17"/>
          <p:cNvSpPr txBox="1"/>
          <p:nvPr>
            <p:ph idx="4" type="body"/>
          </p:nvPr>
        </p:nvSpPr>
        <p:spPr>
          <a:xfrm>
            <a:off x="9487511" y="1741013"/>
            <a:ext cx="2286000" cy="4407300"/>
          </a:xfrm>
          <a:prstGeom prst="rect">
            <a:avLst/>
          </a:prstGeom>
        </p:spPr>
        <p:txBody>
          <a:bodyPr anchorCtr="0" anchor="t" bIns="45700" lIns="91425" spcFirstLastPara="1" rIns="91425" wrap="square" tIns="45700">
            <a:noAutofit/>
          </a:bodyPr>
          <a:lstStyle>
            <a:lvl1pPr indent="-298450" lvl="0" marL="457200" rtl="0">
              <a:lnSpc>
                <a:spcPct val="115000"/>
              </a:lnSpc>
              <a:spcBef>
                <a:spcPts val="1000"/>
              </a:spcBef>
              <a:spcAft>
                <a:spcPts val="0"/>
              </a:spcAft>
              <a:buSzPts val="1100"/>
              <a:buChar char="•"/>
              <a:defRPr sz="1100"/>
            </a:lvl1pPr>
            <a:lvl2pPr indent="-298450" lvl="1" marL="914400" rtl="0">
              <a:lnSpc>
                <a:spcPct val="115000"/>
              </a:lnSpc>
              <a:spcBef>
                <a:spcPts val="500"/>
              </a:spcBef>
              <a:spcAft>
                <a:spcPts val="0"/>
              </a:spcAft>
              <a:buSzPts val="1100"/>
              <a:buChar char="•"/>
              <a:defRPr sz="1100"/>
            </a:lvl2pPr>
            <a:lvl3pPr indent="-298450" lvl="2" marL="1371600" rtl="0">
              <a:lnSpc>
                <a:spcPct val="115000"/>
              </a:lnSpc>
              <a:spcBef>
                <a:spcPts val="500"/>
              </a:spcBef>
              <a:spcAft>
                <a:spcPts val="0"/>
              </a:spcAft>
              <a:buSzPts val="1100"/>
              <a:buChar char="•"/>
              <a:defRPr sz="1100"/>
            </a:lvl3pPr>
            <a:lvl4pPr indent="-298450" lvl="3" marL="1828800" rtl="0">
              <a:lnSpc>
                <a:spcPct val="115000"/>
              </a:lnSpc>
              <a:spcBef>
                <a:spcPts val="500"/>
              </a:spcBef>
              <a:spcAft>
                <a:spcPts val="0"/>
              </a:spcAft>
              <a:buSzPts val="1100"/>
              <a:buChar char="•"/>
              <a:defRPr sz="1100"/>
            </a:lvl4pPr>
            <a:lvl5pPr indent="-298450" lvl="4" marL="2286000" rtl="0">
              <a:lnSpc>
                <a:spcPct val="115000"/>
              </a:lnSpc>
              <a:spcBef>
                <a:spcPts val="500"/>
              </a:spcBef>
              <a:spcAft>
                <a:spcPts val="0"/>
              </a:spcAft>
              <a:buSzPts val="1100"/>
              <a:buChar char="•"/>
              <a:defRPr sz="1100"/>
            </a:lvl5pPr>
            <a:lvl6pPr indent="-298450" lvl="5" marL="2743200" rtl="0">
              <a:lnSpc>
                <a:spcPct val="115000"/>
              </a:lnSpc>
              <a:spcBef>
                <a:spcPts val="500"/>
              </a:spcBef>
              <a:spcAft>
                <a:spcPts val="0"/>
              </a:spcAft>
              <a:buSzPts val="1100"/>
              <a:buChar char="•"/>
              <a:defRPr sz="1100"/>
            </a:lvl6pPr>
            <a:lvl7pPr indent="-298450" lvl="6" marL="3200400" rtl="0">
              <a:lnSpc>
                <a:spcPct val="115000"/>
              </a:lnSpc>
              <a:spcBef>
                <a:spcPts val="500"/>
              </a:spcBef>
              <a:spcAft>
                <a:spcPts val="0"/>
              </a:spcAft>
              <a:buSzPts val="1100"/>
              <a:buChar char="•"/>
              <a:defRPr sz="1100"/>
            </a:lvl7pPr>
            <a:lvl8pPr indent="-298450" lvl="7" marL="3657600" rtl="0">
              <a:lnSpc>
                <a:spcPct val="115000"/>
              </a:lnSpc>
              <a:spcBef>
                <a:spcPts val="500"/>
              </a:spcBef>
              <a:spcAft>
                <a:spcPts val="0"/>
              </a:spcAft>
              <a:buSzPts val="1100"/>
              <a:buChar char="•"/>
              <a:defRPr sz="1100"/>
            </a:lvl8pPr>
            <a:lvl9pPr indent="-298450" lvl="8" marL="4114800" rtl="0">
              <a:lnSpc>
                <a:spcPct val="115000"/>
              </a:lnSpc>
              <a:spcBef>
                <a:spcPts val="500"/>
              </a:spcBef>
              <a:spcAft>
                <a:spcPts val="0"/>
              </a:spcAft>
              <a:buSzPts val="1100"/>
              <a:buChar char="•"/>
              <a:defRPr sz="11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2" name="Shape 102"/>
        <p:cNvGrpSpPr/>
        <p:nvPr/>
      </p:nvGrpSpPr>
      <p:grpSpPr>
        <a:xfrm>
          <a:off x="0" y="0"/>
          <a:ext cx="0" cy="0"/>
          <a:chOff x="0" y="0"/>
          <a:chExt cx="0" cy="0"/>
        </a:xfrm>
      </p:grpSpPr>
      <p:sp>
        <p:nvSpPr>
          <p:cNvPr id="103" name="Google Shape;103;p18"/>
          <p:cNvSpPr txBox="1"/>
          <p:nvPr>
            <p:ph type="title"/>
          </p:nvPr>
        </p:nvSpPr>
        <p:spPr>
          <a:xfrm>
            <a:off x="415496" y="593367"/>
            <a:ext cx="11358000" cy="763500"/>
          </a:xfrm>
          <a:prstGeom prst="rect">
            <a:avLst/>
          </a:prstGeom>
        </p:spPr>
        <p:txBody>
          <a:bodyPr anchorCtr="0" anchor="ctr" bIns="45700" lIns="91425" spcFirstLastPara="1" rIns="91425" wrap="square" tIns="45700">
            <a:noAutofit/>
          </a:bodyPr>
          <a:lstStyle>
            <a:lvl1pPr lvl="0" rtl="0">
              <a:spcBef>
                <a:spcPts val="0"/>
              </a:spcBef>
              <a:spcAft>
                <a:spcPts val="0"/>
              </a:spcAft>
              <a:buSzPts val="4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4" name="Google Shape;104;p18"/>
          <p:cNvSpPr txBox="1"/>
          <p:nvPr>
            <p:ph idx="12" type="sldNum"/>
          </p:nvPr>
        </p:nvSpPr>
        <p:spPr>
          <a:xfrm>
            <a:off x="11293784" y="6217622"/>
            <a:ext cx="731400" cy="5247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showMasterSp="0">
  <p:cSld name="Table of Contents">
    <p:bg>
      <p:bgPr>
        <a:solidFill>
          <a:schemeClr val="dk1"/>
        </a:solidFill>
      </p:bgPr>
    </p:bg>
    <p:spTree>
      <p:nvGrpSpPr>
        <p:cNvPr id="17" name="Shape 17"/>
        <p:cNvGrpSpPr/>
        <p:nvPr/>
      </p:nvGrpSpPr>
      <p:grpSpPr>
        <a:xfrm>
          <a:off x="0" y="0"/>
          <a:ext cx="0" cy="0"/>
          <a:chOff x="0" y="0"/>
          <a:chExt cx="0" cy="0"/>
        </a:xfrm>
      </p:grpSpPr>
      <p:sp>
        <p:nvSpPr>
          <p:cNvPr id="18" name="Google Shape;18;p3"/>
          <p:cNvSpPr txBox="1"/>
          <p:nvPr>
            <p:ph idx="1" type="body"/>
          </p:nvPr>
        </p:nvSpPr>
        <p:spPr>
          <a:xfrm>
            <a:off x="6703923" y="1219200"/>
            <a:ext cx="400500" cy="5134200"/>
          </a:xfrm>
          <a:prstGeom prst="rect">
            <a:avLst/>
          </a:prstGeom>
          <a:noFill/>
          <a:ln>
            <a:noFill/>
          </a:ln>
        </p:spPr>
        <p:txBody>
          <a:bodyPr anchorCtr="0" anchor="t" bIns="45700" lIns="91425" spcFirstLastPara="1" rIns="91425" wrap="square" tIns="45700">
            <a:noAutofit/>
          </a:bodyPr>
          <a:lstStyle>
            <a:lvl1pPr indent="-228600" lvl="0" marL="457200" algn="r">
              <a:lnSpc>
                <a:spcPct val="90000"/>
              </a:lnSpc>
              <a:spcBef>
                <a:spcPts val="1000"/>
              </a:spcBef>
              <a:spcAft>
                <a:spcPts val="0"/>
              </a:spcAft>
              <a:buClr>
                <a:schemeClr val="lt1"/>
              </a:buClr>
              <a:buSzPts val="2400"/>
              <a:buNone/>
              <a:defRPr b="0" i="0" sz="2400">
                <a:solidFill>
                  <a:schemeClr val="lt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400"/>
              <a:buNone/>
              <a:defRPr/>
            </a:lvl2pPr>
            <a:lvl3pPr indent="-228600" lvl="2" marL="1371600" algn="l">
              <a:lnSpc>
                <a:spcPct val="90000"/>
              </a:lnSpc>
              <a:spcBef>
                <a:spcPts val="500"/>
              </a:spcBef>
              <a:spcAft>
                <a:spcPts val="0"/>
              </a:spcAft>
              <a:buClr>
                <a:schemeClr val="dk1"/>
              </a:buClr>
              <a:buSzPts val="2000"/>
              <a:buNone/>
              <a:defRPr/>
            </a:lvl3pPr>
            <a:lvl4pPr indent="-228600" lvl="3" marL="1828800" algn="l">
              <a:lnSpc>
                <a:spcPct val="90000"/>
              </a:lnSpc>
              <a:spcBef>
                <a:spcPts val="500"/>
              </a:spcBef>
              <a:spcAft>
                <a:spcPts val="0"/>
              </a:spcAft>
              <a:buClr>
                <a:schemeClr val="dk1"/>
              </a:buClr>
              <a:buSzPts val="1800"/>
              <a:buNone/>
              <a:defRPr/>
            </a:lvl4pPr>
            <a:lvl5pPr indent="-228600" lvl="4" marL="2286000" algn="l">
              <a:lnSpc>
                <a:spcPct val="9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 name="Google Shape;19;p3"/>
          <p:cNvSpPr txBox="1"/>
          <p:nvPr>
            <p:ph idx="2" type="body"/>
          </p:nvPr>
        </p:nvSpPr>
        <p:spPr>
          <a:xfrm>
            <a:off x="1244744" y="1219201"/>
            <a:ext cx="5262900" cy="51342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E4EBF2"/>
              </a:buClr>
              <a:buSzPts val="2400"/>
              <a:buNone/>
              <a:defRPr b="0" i="0" sz="2400">
                <a:solidFill>
                  <a:srgbClr val="E4EBF2"/>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400"/>
              <a:buNone/>
              <a:defRPr/>
            </a:lvl2pPr>
            <a:lvl3pPr indent="-228600" lvl="2" marL="1371600" algn="l">
              <a:lnSpc>
                <a:spcPct val="90000"/>
              </a:lnSpc>
              <a:spcBef>
                <a:spcPts val="500"/>
              </a:spcBef>
              <a:spcAft>
                <a:spcPts val="0"/>
              </a:spcAft>
              <a:buClr>
                <a:schemeClr val="dk1"/>
              </a:buClr>
              <a:buSzPts val="2000"/>
              <a:buNone/>
              <a:defRPr/>
            </a:lvl3pPr>
            <a:lvl4pPr indent="-228600" lvl="3" marL="1828800" algn="l">
              <a:lnSpc>
                <a:spcPct val="90000"/>
              </a:lnSpc>
              <a:spcBef>
                <a:spcPts val="500"/>
              </a:spcBef>
              <a:spcAft>
                <a:spcPts val="0"/>
              </a:spcAft>
              <a:buClr>
                <a:schemeClr val="dk1"/>
              </a:buClr>
              <a:buSzPts val="1800"/>
              <a:buNone/>
              <a:defRPr/>
            </a:lvl4pPr>
            <a:lvl5pPr indent="-228600" lvl="4" marL="2286000" algn="l">
              <a:lnSpc>
                <a:spcPct val="9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0" name="Google Shape;20;p3"/>
          <p:cNvCxnSpPr/>
          <p:nvPr/>
        </p:nvCxnSpPr>
        <p:spPr>
          <a:xfrm>
            <a:off x="1295076" y="990600"/>
            <a:ext cx="10893900" cy="0"/>
          </a:xfrm>
          <a:prstGeom prst="straightConnector1">
            <a:avLst/>
          </a:prstGeom>
          <a:noFill/>
          <a:ln cap="flat" cmpd="sng" w="76200">
            <a:solidFill>
              <a:srgbClr val="CBD7E6"/>
            </a:solidFill>
            <a:prstDash val="solid"/>
            <a:miter lim="800000"/>
            <a:headEnd len="sm" w="sm" type="none"/>
            <a:tailEnd len="sm" w="sm" type="none"/>
          </a:ln>
        </p:spPr>
      </p:cxnSp>
      <p:sp>
        <p:nvSpPr>
          <p:cNvPr id="21" name="Google Shape;21;p3"/>
          <p:cNvSpPr txBox="1"/>
          <p:nvPr>
            <p:ph type="title"/>
          </p:nvPr>
        </p:nvSpPr>
        <p:spPr>
          <a:xfrm>
            <a:off x="1142714" y="304800"/>
            <a:ext cx="10513200" cy="838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4800"/>
              <a:buFont typeface="Arial"/>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ecutive Summary">
  <p:cSld name="Executive Summary">
    <p:spTree>
      <p:nvGrpSpPr>
        <p:cNvPr id="22" name="Shape 22"/>
        <p:cNvGrpSpPr/>
        <p:nvPr/>
      </p:nvGrpSpPr>
      <p:grpSpPr>
        <a:xfrm>
          <a:off x="0" y="0"/>
          <a:ext cx="0" cy="0"/>
          <a:chOff x="0" y="0"/>
          <a:chExt cx="0" cy="0"/>
        </a:xfrm>
      </p:grpSpPr>
      <p:cxnSp>
        <p:nvCxnSpPr>
          <p:cNvPr id="23" name="Google Shape;23;p4"/>
          <p:cNvCxnSpPr/>
          <p:nvPr/>
        </p:nvCxnSpPr>
        <p:spPr>
          <a:xfrm>
            <a:off x="412006" y="1143000"/>
            <a:ext cx="11358000" cy="0"/>
          </a:xfrm>
          <a:prstGeom prst="straightConnector1">
            <a:avLst/>
          </a:prstGeom>
          <a:noFill/>
          <a:ln cap="flat" cmpd="sng" w="12700">
            <a:solidFill>
              <a:schemeClr val="accent1"/>
            </a:solidFill>
            <a:prstDash val="solid"/>
            <a:miter lim="800000"/>
            <a:headEnd len="sm" w="sm" type="none"/>
            <a:tailEnd len="sm" w="sm" type="none"/>
          </a:ln>
        </p:spPr>
      </p:cxnSp>
      <p:sp>
        <p:nvSpPr>
          <p:cNvPr id="24" name="Google Shape;24;p4"/>
          <p:cNvSpPr txBox="1"/>
          <p:nvPr>
            <p:ph idx="1" type="body"/>
          </p:nvPr>
        </p:nvSpPr>
        <p:spPr>
          <a:xfrm>
            <a:off x="418995" y="1741013"/>
            <a:ext cx="3428100" cy="44073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sp>
        <p:nvSpPr>
          <p:cNvPr id="25" name="Google Shape;25;p4"/>
          <p:cNvSpPr txBox="1"/>
          <p:nvPr/>
        </p:nvSpPr>
        <p:spPr>
          <a:xfrm>
            <a:off x="254231" y="1963174"/>
            <a:ext cx="7185900" cy="479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C1C139"/>
              </a:buClr>
              <a:buSzPts val="1800"/>
              <a:buFont typeface="Helvetica Neue"/>
              <a:buNone/>
            </a:pPr>
            <a:r>
              <a:t/>
            </a:r>
            <a:endParaRPr b="1" i="0" sz="1800">
              <a:solidFill>
                <a:srgbClr val="7F7F7F"/>
              </a:solidFill>
              <a:latin typeface="Helvetica Neue"/>
              <a:ea typeface="Helvetica Neue"/>
              <a:cs typeface="Helvetica Neue"/>
              <a:sym typeface="Helvetica Neue"/>
            </a:endParaRPr>
          </a:p>
        </p:txBody>
      </p:sp>
      <p:sp>
        <p:nvSpPr>
          <p:cNvPr id="26" name="Google Shape;26;p4"/>
          <p:cNvSpPr txBox="1"/>
          <p:nvPr>
            <p:ph idx="2" type="body"/>
          </p:nvPr>
        </p:nvSpPr>
        <p:spPr>
          <a:xfrm>
            <a:off x="4380488" y="1745775"/>
            <a:ext cx="3428100" cy="44073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sp>
        <p:nvSpPr>
          <p:cNvPr id="27" name="Google Shape;27;p4"/>
          <p:cNvSpPr txBox="1"/>
          <p:nvPr>
            <p:ph idx="3" type="body"/>
          </p:nvPr>
        </p:nvSpPr>
        <p:spPr>
          <a:xfrm>
            <a:off x="8341981" y="1745775"/>
            <a:ext cx="3428100" cy="44073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sp>
        <p:nvSpPr>
          <p:cNvPr id="28" name="Google Shape;28;p4"/>
          <p:cNvSpPr txBox="1"/>
          <p:nvPr>
            <p:ph idx="4" type="body"/>
          </p:nvPr>
        </p:nvSpPr>
        <p:spPr>
          <a:xfrm>
            <a:off x="457086" y="793467"/>
            <a:ext cx="4494600" cy="3048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344D6C"/>
              </a:buClr>
              <a:buSzPts val="2000"/>
              <a:buNone/>
              <a:defRPr b="1" i="0" sz="2000">
                <a:solidFill>
                  <a:srgbClr val="344D6C"/>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9" name="Google Shape;29;p4"/>
          <p:cNvCxnSpPr/>
          <p:nvPr/>
        </p:nvCxnSpPr>
        <p:spPr>
          <a:xfrm>
            <a:off x="533267" y="762000"/>
            <a:ext cx="11236800" cy="31500"/>
          </a:xfrm>
          <a:prstGeom prst="straightConnector1">
            <a:avLst/>
          </a:prstGeom>
          <a:noFill/>
          <a:ln cap="flat" cmpd="sng" w="76200">
            <a:solidFill>
              <a:srgbClr val="344D6C"/>
            </a:solidFill>
            <a:prstDash val="solid"/>
            <a:miter lim="800000"/>
            <a:headEnd len="sm" w="sm" type="none"/>
            <a:tailEnd len="sm" w="sm" type="none"/>
          </a:ln>
        </p:spPr>
      </p:cxnSp>
      <p:sp>
        <p:nvSpPr>
          <p:cNvPr id="30" name="Google Shape;30;p4"/>
          <p:cNvSpPr txBox="1"/>
          <p:nvPr>
            <p:ph type="title"/>
          </p:nvPr>
        </p:nvSpPr>
        <p:spPr>
          <a:xfrm>
            <a:off x="418995" y="-21771"/>
            <a:ext cx="11351100" cy="7389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accent6"/>
              </a:buClr>
              <a:buSzPts val="5600"/>
              <a:buNone/>
              <a:defRPr i="0" sz="5600">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extLst>
    <p:ext uri="{DCECCB84-F9BA-43D5-87BE-67443E8EF086}">
      <p15:sldGuideLst>
        <p15:guide id="1" orient="horz" pos="2160">
          <p15:clr>
            <a:srgbClr val="FBAE40"/>
          </p15:clr>
        </p15:guide>
        <p15:guide id="2" pos="3839">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olumn">
  <p:cSld name="3-column">
    <p:spTree>
      <p:nvGrpSpPr>
        <p:cNvPr id="31" name="Shape 31"/>
        <p:cNvGrpSpPr/>
        <p:nvPr/>
      </p:nvGrpSpPr>
      <p:grpSpPr>
        <a:xfrm>
          <a:off x="0" y="0"/>
          <a:ext cx="0" cy="0"/>
          <a:chOff x="0" y="0"/>
          <a:chExt cx="0" cy="0"/>
        </a:xfrm>
      </p:grpSpPr>
      <p:sp>
        <p:nvSpPr>
          <p:cNvPr id="32" name="Google Shape;32;p5"/>
          <p:cNvSpPr txBox="1"/>
          <p:nvPr>
            <p:ph idx="1" type="body"/>
          </p:nvPr>
        </p:nvSpPr>
        <p:spPr>
          <a:xfrm>
            <a:off x="533267" y="914400"/>
            <a:ext cx="3428100" cy="52338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atin typeface="Arial"/>
                <a:ea typeface="Arial"/>
                <a:cs typeface="Arial"/>
                <a:sym typeface="Arial"/>
              </a:defRPr>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sp>
        <p:nvSpPr>
          <p:cNvPr id="33" name="Google Shape;33;p5"/>
          <p:cNvSpPr txBox="1"/>
          <p:nvPr>
            <p:ph idx="2" type="body"/>
          </p:nvPr>
        </p:nvSpPr>
        <p:spPr>
          <a:xfrm>
            <a:off x="4380488" y="914399"/>
            <a:ext cx="3428100" cy="52386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atin typeface="Arial"/>
                <a:ea typeface="Arial"/>
                <a:cs typeface="Arial"/>
                <a:sym typeface="Arial"/>
              </a:defRPr>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sp>
        <p:nvSpPr>
          <p:cNvPr id="34" name="Google Shape;34;p5"/>
          <p:cNvSpPr txBox="1"/>
          <p:nvPr>
            <p:ph idx="3" type="body"/>
          </p:nvPr>
        </p:nvSpPr>
        <p:spPr>
          <a:xfrm>
            <a:off x="8227709" y="914399"/>
            <a:ext cx="3428100" cy="52338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atin typeface="Arial"/>
                <a:ea typeface="Arial"/>
                <a:cs typeface="Arial"/>
                <a:sym typeface="Arial"/>
              </a:defRPr>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cxnSp>
        <p:nvCxnSpPr>
          <p:cNvPr id="35" name="Google Shape;35;p5"/>
          <p:cNvCxnSpPr/>
          <p:nvPr/>
        </p:nvCxnSpPr>
        <p:spPr>
          <a:xfrm>
            <a:off x="533267" y="762000"/>
            <a:ext cx="11122500" cy="0"/>
          </a:xfrm>
          <a:prstGeom prst="straightConnector1">
            <a:avLst/>
          </a:prstGeom>
          <a:noFill/>
          <a:ln cap="flat" cmpd="sng" w="76200">
            <a:solidFill>
              <a:srgbClr val="344D6C"/>
            </a:solidFill>
            <a:prstDash val="solid"/>
            <a:miter lim="800000"/>
            <a:headEnd len="sm" w="sm" type="none"/>
            <a:tailEnd len="sm" w="sm" type="none"/>
          </a:ln>
        </p:spPr>
      </p:cxnSp>
      <p:sp>
        <p:nvSpPr>
          <p:cNvPr id="36" name="Google Shape;36;p5"/>
          <p:cNvSpPr txBox="1"/>
          <p:nvPr>
            <p:ph type="title"/>
          </p:nvPr>
        </p:nvSpPr>
        <p:spPr>
          <a:xfrm>
            <a:off x="418995" y="-28397"/>
            <a:ext cx="11236800" cy="10191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accent6"/>
              </a:buClr>
              <a:buSzPts val="5600"/>
              <a:buFont typeface="Arial"/>
              <a:buNone/>
              <a:defRPr sz="5600">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extLst>
    <p:ext uri="{DCECCB84-F9BA-43D5-87BE-67443E8EF086}">
      <p15:sldGuideLst>
        <p15:guide id="1" orient="horz" pos="2160">
          <p15:clr>
            <a:srgbClr val="FBAE40"/>
          </p15:clr>
        </p15:guide>
        <p15:guide id="2" pos="3839">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Col + White Space">
  <p:cSld name="1-Col + White Space">
    <p:spTree>
      <p:nvGrpSpPr>
        <p:cNvPr id="37" name="Shape 37"/>
        <p:cNvGrpSpPr/>
        <p:nvPr/>
      </p:nvGrpSpPr>
      <p:grpSpPr>
        <a:xfrm>
          <a:off x="0" y="0"/>
          <a:ext cx="0" cy="0"/>
          <a:chOff x="0" y="0"/>
          <a:chExt cx="0" cy="0"/>
        </a:xfrm>
      </p:grpSpPr>
      <p:sp>
        <p:nvSpPr>
          <p:cNvPr id="38" name="Google Shape;38;p6"/>
          <p:cNvSpPr txBox="1"/>
          <p:nvPr>
            <p:ph idx="1" type="body"/>
          </p:nvPr>
        </p:nvSpPr>
        <p:spPr>
          <a:xfrm>
            <a:off x="3828120" y="685800"/>
            <a:ext cx="7751400" cy="5492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200"/>
              <a:buFont typeface="Arial"/>
              <a:buNone/>
              <a:defRPr sz="12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2000"/>
              <a:buNone/>
              <a:defRPr b="0" i="0"/>
            </a:lvl3pPr>
            <a:lvl4pPr indent="-228600" lvl="3" marL="1828800" algn="l">
              <a:lnSpc>
                <a:spcPct val="90000"/>
              </a:lnSpc>
              <a:spcBef>
                <a:spcPts val="500"/>
              </a:spcBef>
              <a:spcAft>
                <a:spcPts val="0"/>
              </a:spcAft>
              <a:buClr>
                <a:schemeClr val="dk1"/>
              </a:buClr>
              <a:buSzPts val="1800"/>
              <a:buNone/>
              <a:defRPr b="0" i="0"/>
            </a:lvl4pPr>
            <a:lvl5pPr indent="-228600" lvl="4" marL="2286000" algn="l">
              <a:lnSpc>
                <a:spcPct val="90000"/>
              </a:lnSpc>
              <a:spcBef>
                <a:spcPts val="500"/>
              </a:spcBef>
              <a:spcAft>
                <a:spcPts val="0"/>
              </a:spcAft>
              <a:buClr>
                <a:schemeClr val="dk1"/>
              </a:buClr>
              <a:buSzPts val="1800"/>
              <a:buNone/>
              <a:defRPr b="0" i="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39" name="Google Shape;39;p6"/>
          <p:cNvCxnSpPr/>
          <p:nvPr/>
        </p:nvCxnSpPr>
        <p:spPr>
          <a:xfrm rot="10800000">
            <a:off x="3685786" y="685850"/>
            <a:ext cx="0" cy="5492700"/>
          </a:xfrm>
          <a:prstGeom prst="straightConnector1">
            <a:avLst/>
          </a:prstGeom>
          <a:noFill/>
          <a:ln cap="flat" cmpd="sng" w="76200">
            <a:solidFill>
              <a:srgbClr val="344D6C"/>
            </a:solidFill>
            <a:prstDash val="solid"/>
            <a:miter lim="800000"/>
            <a:headEnd len="sm" w="sm" type="none"/>
            <a:tailEnd len="sm" w="sm" type="none"/>
          </a:ln>
        </p:spPr>
      </p:cxnSp>
      <p:sp>
        <p:nvSpPr>
          <p:cNvPr id="40" name="Google Shape;40;p6"/>
          <p:cNvSpPr txBox="1"/>
          <p:nvPr>
            <p:ph type="title"/>
          </p:nvPr>
        </p:nvSpPr>
        <p:spPr>
          <a:xfrm>
            <a:off x="857863" y="1245704"/>
            <a:ext cx="2847900" cy="13257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accent6"/>
              </a:buClr>
              <a:buSzPts val="5600"/>
              <a:buFont typeface="Arial"/>
              <a:buNone/>
              <a:defRPr sz="5600">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 white space">
  <p:cSld name="Graphic + white space">
    <p:bg>
      <p:bgPr>
        <a:solidFill>
          <a:srgbClr val="A5A5A5">
            <a:alpha val="49803"/>
          </a:srgbClr>
        </a:solidFill>
      </p:bgPr>
    </p:bg>
    <p:spTree>
      <p:nvGrpSpPr>
        <p:cNvPr id="41" name="Shape 41"/>
        <p:cNvGrpSpPr/>
        <p:nvPr/>
      </p:nvGrpSpPr>
      <p:grpSpPr>
        <a:xfrm>
          <a:off x="0" y="0"/>
          <a:ext cx="0" cy="0"/>
          <a:chOff x="0" y="0"/>
          <a:chExt cx="0" cy="0"/>
        </a:xfrm>
      </p:grpSpPr>
      <p:cxnSp>
        <p:nvCxnSpPr>
          <p:cNvPr id="42" name="Google Shape;42;p7"/>
          <p:cNvCxnSpPr/>
          <p:nvPr/>
        </p:nvCxnSpPr>
        <p:spPr>
          <a:xfrm rot="10800000">
            <a:off x="3685786" y="685850"/>
            <a:ext cx="0" cy="5492700"/>
          </a:xfrm>
          <a:prstGeom prst="straightConnector1">
            <a:avLst/>
          </a:prstGeom>
          <a:noFill/>
          <a:ln cap="flat" cmpd="sng" w="76200">
            <a:solidFill>
              <a:srgbClr val="344D6C"/>
            </a:solidFill>
            <a:prstDash val="solid"/>
            <a:miter lim="800000"/>
            <a:headEnd len="sm" w="sm" type="none"/>
            <a:tailEnd len="sm" w="sm" type="none"/>
          </a:ln>
        </p:spPr>
      </p:cxnSp>
      <p:sp>
        <p:nvSpPr>
          <p:cNvPr id="43" name="Google Shape;43;p7"/>
          <p:cNvSpPr txBox="1"/>
          <p:nvPr>
            <p:ph idx="1" type="body"/>
          </p:nvPr>
        </p:nvSpPr>
        <p:spPr>
          <a:xfrm>
            <a:off x="3828120" y="685800"/>
            <a:ext cx="7751400" cy="5492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200"/>
              <a:buFont typeface="Arial"/>
              <a:buNone/>
              <a:defRPr sz="12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2000"/>
              <a:buNone/>
              <a:defRPr b="0" i="0"/>
            </a:lvl3pPr>
            <a:lvl4pPr indent="-228600" lvl="3" marL="1828800" algn="l">
              <a:lnSpc>
                <a:spcPct val="90000"/>
              </a:lnSpc>
              <a:spcBef>
                <a:spcPts val="500"/>
              </a:spcBef>
              <a:spcAft>
                <a:spcPts val="0"/>
              </a:spcAft>
              <a:buClr>
                <a:schemeClr val="dk1"/>
              </a:buClr>
              <a:buSzPts val="1800"/>
              <a:buNone/>
              <a:defRPr b="0" i="0"/>
            </a:lvl4pPr>
            <a:lvl5pPr indent="-228600" lvl="4" marL="2286000" algn="l">
              <a:lnSpc>
                <a:spcPct val="90000"/>
              </a:lnSpc>
              <a:spcBef>
                <a:spcPts val="500"/>
              </a:spcBef>
              <a:spcAft>
                <a:spcPts val="0"/>
              </a:spcAft>
              <a:buClr>
                <a:schemeClr val="dk1"/>
              </a:buClr>
              <a:buSzPts val="1800"/>
              <a:buNone/>
              <a:defRPr b="0" i="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7"/>
          <p:cNvSpPr txBox="1"/>
          <p:nvPr>
            <p:ph type="title"/>
          </p:nvPr>
        </p:nvSpPr>
        <p:spPr>
          <a:xfrm>
            <a:off x="859321" y="1243584"/>
            <a:ext cx="2847900" cy="13257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accent6"/>
              </a:buClr>
              <a:buSzPts val="5600"/>
              <a:buFont typeface="Arial"/>
              <a:buNone/>
              <a:defRPr sz="5600">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 + White Space">
  <p:cSld name="3 Col + White Space">
    <p:spTree>
      <p:nvGrpSpPr>
        <p:cNvPr id="45" name="Shape 45"/>
        <p:cNvGrpSpPr/>
        <p:nvPr/>
      </p:nvGrpSpPr>
      <p:grpSpPr>
        <a:xfrm>
          <a:off x="0" y="0"/>
          <a:ext cx="0" cy="0"/>
          <a:chOff x="0" y="0"/>
          <a:chExt cx="0" cy="0"/>
        </a:xfrm>
      </p:grpSpPr>
      <p:sp>
        <p:nvSpPr>
          <p:cNvPr id="46" name="Google Shape;46;p8"/>
          <p:cNvSpPr txBox="1"/>
          <p:nvPr>
            <p:ph idx="1" type="body"/>
          </p:nvPr>
        </p:nvSpPr>
        <p:spPr>
          <a:xfrm>
            <a:off x="3828121" y="685800"/>
            <a:ext cx="2285400" cy="5492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200"/>
              <a:buFont typeface="Arial"/>
              <a:buNone/>
              <a:defRPr sz="12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2000"/>
              <a:buNone/>
              <a:defRPr b="0" i="0"/>
            </a:lvl3pPr>
            <a:lvl4pPr indent="-228600" lvl="3" marL="1828800" algn="l">
              <a:lnSpc>
                <a:spcPct val="90000"/>
              </a:lnSpc>
              <a:spcBef>
                <a:spcPts val="500"/>
              </a:spcBef>
              <a:spcAft>
                <a:spcPts val="0"/>
              </a:spcAft>
              <a:buClr>
                <a:schemeClr val="dk1"/>
              </a:buClr>
              <a:buSzPts val="1800"/>
              <a:buNone/>
              <a:defRPr b="0" i="0"/>
            </a:lvl4pPr>
            <a:lvl5pPr indent="-228600" lvl="4" marL="2286000" algn="l">
              <a:lnSpc>
                <a:spcPct val="90000"/>
              </a:lnSpc>
              <a:spcBef>
                <a:spcPts val="500"/>
              </a:spcBef>
              <a:spcAft>
                <a:spcPts val="0"/>
              </a:spcAft>
              <a:buClr>
                <a:schemeClr val="dk1"/>
              </a:buClr>
              <a:buSzPts val="1800"/>
              <a:buNone/>
              <a:defRPr b="0" i="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8"/>
          <p:cNvSpPr txBox="1"/>
          <p:nvPr>
            <p:ph idx="2" type="body"/>
          </p:nvPr>
        </p:nvSpPr>
        <p:spPr>
          <a:xfrm>
            <a:off x="9294074" y="685800"/>
            <a:ext cx="2285400" cy="5492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200"/>
              <a:buFont typeface="Arial"/>
              <a:buNone/>
              <a:defRPr sz="12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2000"/>
              <a:buNone/>
              <a:defRPr b="0" i="0"/>
            </a:lvl3pPr>
            <a:lvl4pPr indent="-228600" lvl="3" marL="1828800" algn="l">
              <a:lnSpc>
                <a:spcPct val="90000"/>
              </a:lnSpc>
              <a:spcBef>
                <a:spcPts val="500"/>
              </a:spcBef>
              <a:spcAft>
                <a:spcPts val="0"/>
              </a:spcAft>
              <a:buClr>
                <a:schemeClr val="dk1"/>
              </a:buClr>
              <a:buSzPts val="1800"/>
              <a:buNone/>
              <a:defRPr b="0" i="0"/>
            </a:lvl4pPr>
            <a:lvl5pPr indent="-228600" lvl="4" marL="2286000" algn="l">
              <a:lnSpc>
                <a:spcPct val="90000"/>
              </a:lnSpc>
              <a:spcBef>
                <a:spcPts val="500"/>
              </a:spcBef>
              <a:spcAft>
                <a:spcPts val="0"/>
              </a:spcAft>
              <a:buClr>
                <a:schemeClr val="dk1"/>
              </a:buClr>
              <a:buSzPts val="1800"/>
              <a:buNone/>
              <a:defRPr b="0" i="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8"/>
          <p:cNvSpPr txBox="1"/>
          <p:nvPr>
            <p:ph idx="3" type="body"/>
          </p:nvPr>
        </p:nvSpPr>
        <p:spPr>
          <a:xfrm>
            <a:off x="6551561" y="666750"/>
            <a:ext cx="2285400" cy="5492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200"/>
              <a:buFont typeface="Arial"/>
              <a:buNone/>
              <a:defRPr sz="12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2000"/>
              <a:buNone/>
              <a:defRPr b="0" i="0"/>
            </a:lvl3pPr>
            <a:lvl4pPr indent="-228600" lvl="3" marL="1828800" algn="l">
              <a:lnSpc>
                <a:spcPct val="90000"/>
              </a:lnSpc>
              <a:spcBef>
                <a:spcPts val="500"/>
              </a:spcBef>
              <a:spcAft>
                <a:spcPts val="0"/>
              </a:spcAft>
              <a:buClr>
                <a:schemeClr val="dk1"/>
              </a:buClr>
              <a:buSzPts val="1800"/>
              <a:buNone/>
              <a:defRPr b="0" i="0"/>
            </a:lvl4pPr>
            <a:lvl5pPr indent="-228600" lvl="4" marL="2286000" algn="l">
              <a:lnSpc>
                <a:spcPct val="90000"/>
              </a:lnSpc>
              <a:spcBef>
                <a:spcPts val="500"/>
              </a:spcBef>
              <a:spcAft>
                <a:spcPts val="0"/>
              </a:spcAft>
              <a:buClr>
                <a:schemeClr val="dk1"/>
              </a:buClr>
              <a:buSzPts val="1800"/>
              <a:buNone/>
              <a:defRPr b="0" i="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49" name="Google Shape;49;p8"/>
          <p:cNvCxnSpPr/>
          <p:nvPr/>
        </p:nvCxnSpPr>
        <p:spPr>
          <a:xfrm rot="10800000">
            <a:off x="3685786" y="685850"/>
            <a:ext cx="0" cy="5492700"/>
          </a:xfrm>
          <a:prstGeom prst="straightConnector1">
            <a:avLst/>
          </a:prstGeom>
          <a:noFill/>
          <a:ln cap="flat" cmpd="sng" w="76200">
            <a:solidFill>
              <a:srgbClr val="344D6C"/>
            </a:solidFill>
            <a:prstDash val="solid"/>
            <a:miter lim="800000"/>
            <a:headEnd len="sm" w="sm" type="none"/>
            <a:tailEnd len="sm" w="sm" type="none"/>
          </a:ln>
        </p:spPr>
      </p:cxnSp>
      <p:sp>
        <p:nvSpPr>
          <p:cNvPr id="50" name="Google Shape;50;p8"/>
          <p:cNvSpPr txBox="1"/>
          <p:nvPr>
            <p:ph type="title"/>
          </p:nvPr>
        </p:nvSpPr>
        <p:spPr>
          <a:xfrm>
            <a:off x="380905" y="2697480"/>
            <a:ext cx="3228600" cy="1325700"/>
          </a:xfrm>
          <a:prstGeom prst="rect">
            <a:avLst/>
          </a:prstGeom>
          <a:noFill/>
          <a:ln>
            <a:noFill/>
          </a:ln>
        </p:spPr>
        <p:txBody>
          <a:bodyPr anchorCtr="0" anchor="ctr" bIns="45700" lIns="91425" spcFirstLastPara="1" rIns="91425" wrap="square" tIns="45700">
            <a:noAutofit/>
          </a:bodyPr>
          <a:lstStyle>
            <a:lvl1pPr lvl="0" algn="r">
              <a:lnSpc>
                <a:spcPct val="90000"/>
              </a:lnSpc>
              <a:spcBef>
                <a:spcPts val="0"/>
              </a:spcBef>
              <a:spcAft>
                <a:spcPts val="0"/>
              </a:spcAft>
              <a:buClr>
                <a:schemeClr val="accent6"/>
              </a:buClr>
              <a:buSzPts val="5600"/>
              <a:buFont typeface="Arial"/>
              <a:buNone/>
              <a:defRPr sz="5600">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ol">
  <p:cSld name="4-Col">
    <p:spTree>
      <p:nvGrpSpPr>
        <p:cNvPr id="51" name="Shape 51"/>
        <p:cNvGrpSpPr/>
        <p:nvPr/>
      </p:nvGrpSpPr>
      <p:grpSpPr>
        <a:xfrm>
          <a:off x="0" y="0"/>
          <a:ext cx="0" cy="0"/>
          <a:chOff x="0" y="0"/>
          <a:chExt cx="0" cy="0"/>
        </a:xfrm>
      </p:grpSpPr>
      <p:sp>
        <p:nvSpPr>
          <p:cNvPr id="52" name="Google Shape;52;p9"/>
          <p:cNvSpPr txBox="1"/>
          <p:nvPr>
            <p:ph idx="1" type="body"/>
          </p:nvPr>
        </p:nvSpPr>
        <p:spPr>
          <a:xfrm>
            <a:off x="418995" y="990600"/>
            <a:ext cx="2645100" cy="51576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atin typeface="Arial"/>
                <a:ea typeface="Arial"/>
                <a:cs typeface="Arial"/>
                <a:sym typeface="Arial"/>
              </a:defRPr>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sp>
        <p:nvSpPr>
          <p:cNvPr id="53" name="Google Shape;53;p9"/>
          <p:cNvSpPr txBox="1"/>
          <p:nvPr>
            <p:ph idx="2" type="body"/>
          </p:nvPr>
        </p:nvSpPr>
        <p:spPr>
          <a:xfrm>
            <a:off x="3322224" y="990600"/>
            <a:ext cx="2645100" cy="51576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atin typeface="Arial"/>
                <a:ea typeface="Arial"/>
                <a:cs typeface="Arial"/>
                <a:sym typeface="Arial"/>
              </a:defRPr>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sp>
        <p:nvSpPr>
          <p:cNvPr id="54" name="Google Shape;54;p9"/>
          <p:cNvSpPr txBox="1"/>
          <p:nvPr>
            <p:ph idx="3" type="body"/>
          </p:nvPr>
        </p:nvSpPr>
        <p:spPr>
          <a:xfrm>
            <a:off x="6225452" y="990600"/>
            <a:ext cx="2645100" cy="51576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atin typeface="Arial"/>
                <a:ea typeface="Arial"/>
                <a:cs typeface="Arial"/>
                <a:sym typeface="Arial"/>
              </a:defRPr>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sp>
        <p:nvSpPr>
          <p:cNvPr id="55" name="Google Shape;55;p9"/>
          <p:cNvSpPr txBox="1"/>
          <p:nvPr>
            <p:ph idx="4" type="body"/>
          </p:nvPr>
        </p:nvSpPr>
        <p:spPr>
          <a:xfrm>
            <a:off x="9128680" y="990600"/>
            <a:ext cx="2645100" cy="51576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atin typeface="Arial"/>
                <a:ea typeface="Arial"/>
                <a:cs typeface="Arial"/>
                <a:sym typeface="Arial"/>
              </a:defRPr>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cxnSp>
        <p:nvCxnSpPr>
          <p:cNvPr id="56" name="Google Shape;56;p9"/>
          <p:cNvCxnSpPr/>
          <p:nvPr/>
        </p:nvCxnSpPr>
        <p:spPr>
          <a:xfrm>
            <a:off x="530219" y="762000"/>
            <a:ext cx="11236800" cy="31500"/>
          </a:xfrm>
          <a:prstGeom prst="straightConnector1">
            <a:avLst/>
          </a:prstGeom>
          <a:noFill/>
          <a:ln cap="flat" cmpd="sng" w="76200">
            <a:solidFill>
              <a:srgbClr val="344D6C"/>
            </a:solidFill>
            <a:prstDash val="solid"/>
            <a:miter lim="800000"/>
            <a:headEnd len="sm" w="sm" type="none"/>
            <a:tailEnd len="sm" w="sm" type="none"/>
          </a:ln>
        </p:spPr>
      </p:cxnSp>
      <p:sp>
        <p:nvSpPr>
          <p:cNvPr id="57" name="Google Shape;57;p9"/>
          <p:cNvSpPr txBox="1"/>
          <p:nvPr>
            <p:ph type="title"/>
          </p:nvPr>
        </p:nvSpPr>
        <p:spPr>
          <a:xfrm>
            <a:off x="420519" y="-28397"/>
            <a:ext cx="11351100" cy="10191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accent6"/>
              </a:buClr>
              <a:buSzPts val="5600"/>
              <a:buFont typeface="Arial"/>
              <a:buNone/>
              <a:defRPr sz="5600">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col text + graphic">
  <p:cSld name="2-col text + graphic">
    <p:spTree>
      <p:nvGrpSpPr>
        <p:cNvPr id="58" name="Shape 58"/>
        <p:cNvGrpSpPr/>
        <p:nvPr/>
      </p:nvGrpSpPr>
      <p:grpSpPr>
        <a:xfrm>
          <a:off x="0" y="0"/>
          <a:ext cx="0" cy="0"/>
          <a:chOff x="0" y="0"/>
          <a:chExt cx="0" cy="0"/>
        </a:xfrm>
      </p:grpSpPr>
      <p:sp>
        <p:nvSpPr>
          <p:cNvPr id="59" name="Google Shape;59;p10"/>
          <p:cNvSpPr txBox="1"/>
          <p:nvPr>
            <p:ph idx="1" type="body"/>
          </p:nvPr>
        </p:nvSpPr>
        <p:spPr>
          <a:xfrm>
            <a:off x="6722231" y="990600"/>
            <a:ext cx="5051400" cy="5157600"/>
          </a:xfrm>
          <a:prstGeom prst="rect">
            <a:avLst/>
          </a:prstGeom>
          <a:solidFill>
            <a:srgbClr val="7F7F7F"/>
          </a:solidFill>
          <a:ln cap="flat" cmpd="sng" w="12700">
            <a:solidFill>
              <a:srgbClr val="118497"/>
            </a:solidFill>
            <a:prstDash val="solid"/>
            <a:round/>
            <a:headEnd len="sm" w="sm" type="none"/>
            <a:tailEnd len="sm" w="sm" type="none"/>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200"/>
              <a:buFont typeface="Arial"/>
              <a:buNone/>
              <a:defRPr sz="12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2000"/>
              <a:buNone/>
              <a:defRPr b="0" i="0"/>
            </a:lvl3pPr>
            <a:lvl4pPr indent="-228600" lvl="3" marL="1828800" algn="l">
              <a:lnSpc>
                <a:spcPct val="90000"/>
              </a:lnSpc>
              <a:spcBef>
                <a:spcPts val="500"/>
              </a:spcBef>
              <a:spcAft>
                <a:spcPts val="0"/>
              </a:spcAft>
              <a:buClr>
                <a:schemeClr val="dk1"/>
              </a:buClr>
              <a:buSzPts val="1800"/>
              <a:buNone/>
              <a:defRPr b="0" i="0"/>
            </a:lvl4pPr>
            <a:lvl5pPr indent="-228600" lvl="4" marL="2286000" algn="l">
              <a:lnSpc>
                <a:spcPct val="90000"/>
              </a:lnSpc>
              <a:spcBef>
                <a:spcPts val="500"/>
              </a:spcBef>
              <a:spcAft>
                <a:spcPts val="0"/>
              </a:spcAft>
              <a:buClr>
                <a:schemeClr val="dk1"/>
              </a:buClr>
              <a:buSzPts val="1800"/>
              <a:buNone/>
              <a:defRPr b="0" i="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 name="Google Shape;60;p10"/>
          <p:cNvSpPr txBox="1"/>
          <p:nvPr>
            <p:ph idx="2" type="body"/>
          </p:nvPr>
        </p:nvSpPr>
        <p:spPr>
          <a:xfrm>
            <a:off x="418995" y="990600"/>
            <a:ext cx="6075900" cy="5157600"/>
          </a:xfrm>
          <a:prstGeom prst="rect">
            <a:avLst/>
          </a:prstGeom>
          <a:noFill/>
          <a:ln>
            <a:noFill/>
          </a:ln>
        </p:spPr>
        <p:txBody>
          <a:bodyPr anchorCtr="0" anchor="t" bIns="121875" lIns="121875" spcFirstLastPara="1" rIns="121875" wrap="square" tIns="121875">
            <a:noAutofit/>
          </a:bodyPr>
          <a:lstStyle>
            <a:lvl1pPr indent="-228600" lvl="0" marL="457200" algn="l">
              <a:lnSpc>
                <a:spcPct val="100000"/>
              </a:lnSpc>
              <a:spcBef>
                <a:spcPts val="0"/>
              </a:spcBef>
              <a:spcAft>
                <a:spcPts val="0"/>
              </a:spcAft>
              <a:buClr>
                <a:schemeClr val="dk1"/>
              </a:buClr>
              <a:buSzPts val="1100"/>
              <a:buNone/>
              <a:defRPr sz="1200">
                <a:latin typeface="Arial"/>
                <a:ea typeface="Arial"/>
                <a:cs typeface="Arial"/>
                <a:sym typeface="Arial"/>
              </a:defRPr>
            </a:lvl1pPr>
            <a:lvl2pPr indent="-298450" lvl="1" marL="914400" algn="l">
              <a:lnSpc>
                <a:spcPct val="100000"/>
              </a:lnSpc>
              <a:spcBef>
                <a:spcPts val="1575"/>
              </a:spcBef>
              <a:spcAft>
                <a:spcPts val="0"/>
              </a:spcAft>
              <a:buClr>
                <a:schemeClr val="dk1"/>
              </a:buClr>
              <a:buSzPts val="1100"/>
              <a:buChar char="○"/>
              <a:defRPr sz="825"/>
            </a:lvl2pPr>
            <a:lvl3pPr indent="-298450" lvl="2" marL="1371600" algn="l">
              <a:lnSpc>
                <a:spcPct val="100000"/>
              </a:lnSpc>
              <a:spcBef>
                <a:spcPts val="1575"/>
              </a:spcBef>
              <a:spcAft>
                <a:spcPts val="0"/>
              </a:spcAft>
              <a:buClr>
                <a:schemeClr val="dk1"/>
              </a:buClr>
              <a:buSzPts val="1100"/>
              <a:buChar char="■"/>
              <a:defRPr sz="825"/>
            </a:lvl3pPr>
            <a:lvl4pPr indent="-298450" lvl="3" marL="1828800" algn="l">
              <a:lnSpc>
                <a:spcPct val="100000"/>
              </a:lnSpc>
              <a:spcBef>
                <a:spcPts val="1575"/>
              </a:spcBef>
              <a:spcAft>
                <a:spcPts val="0"/>
              </a:spcAft>
              <a:buClr>
                <a:schemeClr val="dk1"/>
              </a:buClr>
              <a:buSzPts val="1100"/>
              <a:buChar char="●"/>
              <a:defRPr sz="825"/>
            </a:lvl4pPr>
            <a:lvl5pPr indent="-298450" lvl="4" marL="2286000" algn="l">
              <a:lnSpc>
                <a:spcPct val="100000"/>
              </a:lnSpc>
              <a:spcBef>
                <a:spcPts val="1575"/>
              </a:spcBef>
              <a:spcAft>
                <a:spcPts val="0"/>
              </a:spcAft>
              <a:buClr>
                <a:schemeClr val="dk1"/>
              </a:buClr>
              <a:buSzPts val="1100"/>
              <a:buChar char="○"/>
              <a:defRPr sz="825"/>
            </a:lvl5pPr>
            <a:lvl6pPr indent="-298450" lvl="5" marL="2743200" algn="l">
              <a:lnSpc>
                <a:spcPct val="100000"/>
              </a:lnSpc>
              <a:spcBef>
                <a:spcPts val="1575"/>
              </a:spcBef>
              <a:spcAft>
                <a:spcPts val="0"/>
              </a:spcAft>
              <a:buClr>
                <a:schemeClr val="dk1"/>
              </a:buClr>
              <a:buSzPts val="1100"/>
              <a:buChar char="■"/>
              <a:defRPr sz="825"/>
            </a:lvl6pPr>
            <a:lvl7pPr indent="-298450" lvl="6" marL="3200400" algn="l">
              <a:lnSpc>
                <a:spcPct val="100000"/>
              </a:lnSpc>
              <a:spcBef>
                <a:spcPts val="1575"/>
              </a:spcBef>
              <a:spcAft>
                <a:spcPts val="0"/>
              </a:spcAft>
              <a:buClr>
                <a:schemeClr val="dk1"/>
              </a:buClr>
              <a:buSzPts val="1100"/>
              <a:buChar char="●"/>
              <a:defRPr sz="825"/>
            </a:lvl7pPr>
            <a:lvl8pPr indent="-298450" lvl="7" marL="3657600" algn="l">
              <a:lnSpc>
                <a:spcPct val="100000"/>
              </a:lnSpc>
              <a:spcBef>
                <a:spcPts val="1575"/>
              </a:spcBef>
              <a:spcAft>
                <a:spcPts val="0"/>
              </a:spcAft>
              <a:buClr>
                <a:schemeClr val="dk1"/>
              </a:buClr>
              <a:buSzPts val="1100"/>
              <a:buChar char="○"/>
              <a:defRPr sz="825"/>
            </a:lvl8pPr>
            <a:lvl9pPr indent="-298450" lvl="8" marL="4114800" algn="l">
              <a:lnSpc>
                <a:spcPct val="100000"/>
              </a:lnSpc>
              <a:spcBef>
                <a:spcPts val="1575"/>
              </a:spcBef>
              <a:spcAft>
                <a:spcPts val="1575"/>
              </a:spcAft>
              <a:buClr>
                <a:schemeClr val="dk1"/>
              </a:buClr>
              <a:buSzPts val="1100"/>
              <a:buChar char="■"/>
              <a:defRPr sz="825"/>
            </a:lvl9pPr>
          </a:lstStyle>
          <a:p/>
        </p:txBody>
      </p:sp>
      <p:cxnSp>
        <p:nvCxnSpPr>
          <p:cNvPr id="61" name="Google Shape;61;p10"/>
          <p:cNvCxnSpPr/>
          <p:nvPr/>
        </p:nvCxnSpPr>
        <p:spPr>
          <a:xfrm>
            <a:off x="530219" y="762000"/>
            <a:ext cx="11236800" cy="31500"/>
          </a:xfrm>
          <a:prstGeom prst="straightConnector1">
            <a:avLst/>
          </a:prstGeom>
          <a:noFill/>
          <a:ln cap="flat" cmpd="sng" w="76200">
            <a:solidFill>
              <a:srgbClr val="344D6C"/>
            </a:solidFill>
            <a:prstDash val="solid"/>
            <a:miter lim="800000"/>
            <a:headEnd len="sm" w="sm" type="none"/>
            <a:tailEnd len="sm" w="sm" type="none"/>
          </a:ln>
        </p:spPr>
      </p:cxnSp>
      <p:sp>
        <p:nvSpPr>
          <p:cNvPr id="62" name="Google Shape;62;p10"/>
          <p:cNvSpPr txBox="1"/>
          <p:nvPr>
            <p:ph type="title"/>
          </p:nvPr>
        </p:nvSpPr>
        <p:spPr>
          <a:xfrm>
            <a:off x="420519" y="-28397"/>
            <a:ext cx="11427300" cy="10191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accent6"/>
              </a:buClr>
              <a:buSzPts val="5600"/>
              <a:buFont typeface="Arial"/>
              <a:buNone/>
              <a:defRPr sz="5600">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7990" y="365125"/>
            <a:ext cx="10512900" cy="13257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Roboto"/>
              <a:buNone/>
              <a:defRPr i="0" sz="4400" u="none" cap="none" strike="noStrike">
                <a:solidFill>
                  <a:schemeClr val="dk1"/>
                </a:solidFill>
                <a:latin typeface="Roboto"/>
                <a:ea typeface="Roboto"/>
                <a:cs typeface="Roboto"/>
                <a:sym typeface="Roboto"/>
              </a:defRPr>
            </a:lvl1pPr>
            <a:lvl2pPr lvl="1">
              <a:spcBef>
                <a:spcPts val="0"/>
              </a:spcBef>
              <a:spcAft>
                <a:spcPts val="0"/>
              </a:spcAft>
              <a:buSzPts val="1400"/>
              <a:buFont typeface="Roboto"/>
              <a:buNone/>
              <a:defRPr sz="1800">
                <a:latin typeface="Roboto"/>
                <a:ea typeface="Roboto"/>
                <a:cs typeface="Roboto"/>
                <a:sym typeface="Roboto"/>
              </a:defRPr>
            </a:lvl2pPr>
            <a:lvl3pPr lvl="2">
              <a:spcBef>
                <a:spcPts val="0"/>
              </a:spcBef>
              <a:spcAft>
                <a:spcPts val="0"/>
              </a:spcAft>
              <a:buSzPts val="1400"/>
              <a:buFont typeface="Roboto"/>
              <a:buNone/>
              <a:defRPr sz="1800">
                <a:latin typeface="Roboto"/>
                <a:ea typeface="Roboto"/>
                <a:cs typeface="Roboto"/>
                <a:sym typeface="Roboto"/>
              </a:defRPr>
            </a:lvl3pPr>
            <a:lvl4pPr lvl="3">
              <a:spcBef>
                <a:spcPts val="0"/>
              </a:spcBef>
              <a:spcAft>
                <a:spcPts val="0"/>
              </a:spcAft>
              <a:buSzPts val="1400"/>
              <a:buFont typeface="Roboto"/>
              <a:buNone/>
              <a:defRPr sz="1800">
                <a:latin typeface="Roboto"/>
                <a:ea typeface="Roboto"/>
                <a:cs typeface="Roboto"/>
                <a:sym typeface="Roboto"/>
              </a:defRPr>
            </a:lvl4pPr>
            <a:lvl5pPr lvl="4">
              <a:spcBef>
                <a:spcPts val="0"/>
              </a:spcBef>
              <a:spcAft>
                <a:spcPts val="0"/>
              </a:spcAft>
              <a:buSzPts val="1400"/>
              <a:buFont typeface="Roboto"/>
              <a:buNone/>
              <a:defRPr sz="1800">
                <a:latin typeface="Roboto"/>
                <a:ea typeface="Roboto"/>
                <a:cs typeface="Roboto"/>
                <a:sym typeface="Roboto"/>
              </a:defRPr>
            </a:lvl5pPr>
            <a:lvl6pPr lvl="5">
              <a:spcBef>
                <a:spcPts val="0"/>
              </a:spcBef>
              <a:spcAft>
                <a:spcPts val="0"/>
              </a:spcAft>
              <a:buSzPts val="1400"/>
              <a:buFont typeface="Roboto"/>
              <a:buNone/>
              <a:defRPr sz="1800">
                <a:latin typeface="Roboto"/>
                <a:ea typeface="Roboto"/>
                <a:cs typeface="Roboto"/>
                <a:sym typeface="Roboto"/>
              </a:defRPr>
            </a:lvl6pPr>
            <a:lvl7pPr lvl="6">
              <a:spcBef>
                <a:spcPts val="0"/>
              </a:spcBef>
              <a:spcAft>
                <a:spcPts val="0"/>
              </a:spcAft>
              <a:buSzPts val="1400"/>
              <a:buFont typeface="Roboto"/>
              <a:buNone/>
              <a:defRPr sz="1800">
                <a:latin typeface="Roboto"/>
                <a:ea typeface="Roboto"/>
                <a:cs typeface="Roboto"/>
                <a:sym typeface="Roboto"/>
              </a:defRPr>
            </a:lvl7pPr>
            <a:lvl8pPr lvl="7">
              <a:spcBef>
                <a:spcPts val="0"/>
              </a:spcBef>
              <a:spcAft>
                <a:spcPts val="0"/>
              </a:spcAft>
              <a:buSzPts val="1400"/>
              <a:buFont typeface="Roboto"/>
              <a:buNone/>
              <a:defRPr sz="1800">
                <a:latin typeface="Roboto"/>
                <a:ea typeface="Roboto"/>
                <a:cs typeface="Roboto"/>
                <a:sym typeface="Roboto"/>
              </a:defRPr>
            </a:lvl8pPr>
            <a:lvl9pPr lvl="8">
              <a:spcBef>
                <a:spcPts val="0"/>
              </a:spcBef>
              <a:spcAft>
                <a:spcPts val="0"/>
              </a:spcAft>
              <a:buSzPts val="1400"/>
              <a:buFont typeface="Roboto"/>
              <a:buNone/>
              <a:defRPr sz="1800">
                <a:latin typeface="Roboto"/>
                <a:ea typeface="Roboto"/>
                <a:cs typeface="Roboto"/>
                <a:sym typeface="Roboto"/>
              </a:defRPr>
            </a:lvl9pPr>
          </a:lstStyle>
          <a:p/>
        </p:txBody>
      </p:sp>
      <p:sp>
        <p:nvSpPr>
          <p:cNvPr id="7" name="Google Shape;7;p1"/>
          <p:cNvSpPr txBox="1"/>
          <p:nvPr>
            <p:ph idx="1" type="body"/>
          </p:nvPr>
        </p:nvSpPr>
        <p:spPr>
          <a:xfrm>
            <a:off x="837990" y="1825625"/>
            <a:ext cx="10512900" cy="4351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Roboto"/>
              <a:buChar char="•"/>
              <a:defRPr i="0" sz="2800" u="none" cap="none" strike="noStrike">
                <a:solidFill>
                  <a:schemeClr val="dk1"/>
                </a:solidFill>
                <a:latin typeface="Roboto"/>
                <a:ea typeface="Roboto"/>
                <a:cs typeface="Roboto"/>
                <a:sym typeface="Roboto"/>
              </a:defRPr>
            </a:lvl1pPr>
            <a:lvl2pPr indent="-381000" lvl="1" marL="914400" marR="0" rtl="0" algn="l">
              <a:lnSpc>
                <a:spcPct val="90000"/>
              </a:lnSpc>
              <a:spcBef>
                <a:spcPts val="500"/>
              </a:spcBef>
              <a:spcAft>
                <a:spcPts val="0"/>
              </a:spcAft>
              <a:buClr>
                <a:schemeClr val="dk1"/>
              </a:buClr>
              <a:buSzPts val="2400"/>
              <a:buFont typeface="Roboto"/>
              <a:buChar char="•"/>
              <a:defRPr i="0" sz="2400" u="none" cap="none" strike="noStrike">
                <a:solidFill>
                  <a:schemeClr val="dk1"/>
                </a:solidFill>
                <a:latin typeface="Roboto"/>
                <a:ea typeface="Roboto"/>
                <a:cs typeface="Roboto"/>
                <a:sym typeface="Roboto"/>
              </a:defRPr>
            </a:lvl2pPr>
            <a:lvl3pPr indent="-355600" lvl="2" marL="1371600" marR="0" rtl="0" algn="l">
              <a:lnSpc>
                <a:spcPct val="90000"/>
              </a:lnSpc>
              <a:spcBef>
                <a:spcPts val="500"/>
              </a:spcBef>
              <a:spcAft>
                <a:spcPts val="0"/>
              </a:spcAft>
              <a:buClr>
                <a:schemeClr val="dk1"/>
              </a:buClr>
              <a:buSzPts val="2000"/>
              <a:buFont typeface="Roboto"/>
              <a:buChar char="•"/>
              <a:defRPr i="0" sz="2000" u="none" cap="none" strike="noStrike">
                <a:solidFill>
                  <a:schemeClr val="dk1"/>
                </a:solidFill>
                <a:latin typeface="Roboto"/>
                <a:ea typeface="Roboto"/>
                <a:cs typeface="Roboto"/>
                <a:sym typeface="Roboto"/>
              </a:defRPr>
            </a:lvl3pPr>
            <a:lvl4pPr indent="-342900" lvl="3" marL="1828800" marR="0" rtl="0" algn="l">
              <a:lnSpc>
                <a:spcPct val="90000"/>
              </a:lnSpc>
              <a:spcBef>
                <a:spcPts val="500"/>
              </a:spcBef>
              <a:spcAft>
                <a:spcPts val="0"/>
              </a:spcAft>
              <a:buClr>
                <a:schemeClr val="dk1"/>
              </a:buClr>
              <a:buSzPts val="1800"/>
              <a:buFont typeface="Roboto"/>
              <a:buChar char="•"/>
              <a:defRPr i="0" sz="1800" u="none" cap="none" strike="noStrike">
                <a:solidFill>
                  <a:schemeClr val="dk1"/>
                </a:solidFill>
                <a:latin typeface="Roboto"/>
                <a:ea typeface="Roboto"/>
                <a:cs typeface="Roboto"/>
                <a:sym typeface="Roboto"/>
              </a:defRPr>
            </a:lvl4pPr>
            <a:lvl5pPr indent="-342900" lvl="4" marL="2286000" marR="0" rtl="0" algn="l">
              <a:lnSpc>
                <a:spcPct val="90000"/>
              </a:lnSpc>
              <a:spcBef>
                <a:spcPts val="500"/>
              </a:spcBef>
              <a:spcAft>
                <a:spcPts val="0"/>
              </a:spcAft>
              <a:buClr>
                <a:schemeClr val="dk1"/>
              </a:buClr>
              <a:buSzPts val="1800"/>
              <a:buFont typeface="Roboto"/>
              <a:buChar char="•"/>
              <a:defRPr i="0" sz="1800" u="none" cap="none" strike="noStrike">
                <a:solidFill>
                  <a:schemeClr val="dk1"/>
                </a:solidFill>
                <a:latin typeface="Roboto"/>
                <a:ea typeface="Roboto"/>
                <a:cs typeface="Roboto"/>
                <a:sym typeface="Roboto"/>
              </a:defRPr>
            </a:lvl5pPr>
            <a:lvl6pPr indent="-342900" lvl="5" marL="2743200" marR="0" rtl="0" algn="l">
              <a:lnSpc>
                <a:spcPct val="90000"/>
              </a:lnSpc>
              <a:spcBef>
                <a:spcPts val="500"/>
              </a:spcBef>
              <a:spcAft>
                <a:spcPts val="0"/>
              </a:spcAft>
              <a:buClr>
                <a:schemeClr val="dk1"/>
              </a:buClr>
              <a:buSzPts val="1800"/>
              <a:buFont typeface="Roboto"/>
              <a:buChar char="•"/>
              <a:defRPr i="0" sz="1800" u="none" cap="none" strike="noStrike">
                <a:solidFill>
                  <a:schemeClr val="dk1"/>
                </a:solidFill>
                <a:latin typeface="Roboto"/>
                <a:ea typeface="Roboto"/>
                <a:cs typeface="Roboto"/>
                <a:sym typeface="Roboto"/>
              </a:defRPr>
            </a:lvl6pPr>
            <a:lvl7pPr indent="-342900" lvl="6" marL="3200400" marR="0" rtl="0" algn="l">
              <a:lnSpc>
                <a:spcPct val="90000"/>
              </a:lnSpc>
              <a:spcBef>
                <a:spcPts val="500"/>
              </a:spcBef>
              <a:spcAft>
                <a:spcPts val="0"/>
              </a:spcAft>
              <a:buClr>
                <a:schemeClr val="dk1"/>
              </a:buClr>
              <a:buSzPts val="1800"/>
              <a:buFont typeface="Roboto"/>
              <a:buChar char="•"/>
              <a:defRPr i="0" sz="1800" u="none" cap="none" strike="noStrike">
                <a:solidFill>
                  <a:schemeClr val="dk1"/>
                </a:solidFill>
                <a:latin typeface="Roboto"/>
                <a:ea typeface="Roboto"/>
                <a:cs typeface="Roboto"/>
                <a:sym typeface="Roboto"/>
              </a:defRPr>
            </a:lvl7pPr>
            <a:lvl8pPr indent="-342900" lvl="7" marL="3657600" marR="0" rtl="0" algn="l">
              <a:lnSpc>
                <a:spcPct val="90000"/>
              </a:lnSpc>
              <a:spcBef>
                <a:spcPts val="500"/>
              </a:spcBef>
              <a:spcAft>
                <a:spcPts val="0"/>
              </a:spcAft>
              <a:buClr>
                <a:schemeClr val="dk1"/>
              </a:buClr>
              <a:buSzPts val="1800"/>
              <a:buFont typeface="Roboto"/>
              <a:buChar char="•"/>
              <a:defRPr i="0" sz="1800" u="none" cap="none" strike="noStrike">
                <a:solidFill>
                  <a:schemeClr val="dk1"/>
                </a:solidFill>
                <a:latin typeface="Roboto"/>
                <a:ea typeface="Roboto"/>
                <a:cs typeface="Roboto"/>
                <a:sym typeface="Roboto"/>
              </a:defRPr>
            </a:lvl8pPr>
            <a:lvl9pPr indent="-342900" lvl="8" marL="4114800" marR="0" rtl="0" algn="l">
              <a:lnSpc>
                <a:spcPct val="90000"/>
              </a:lnSpc>
              <a:spcBef>
                <a:spcPts val="500"/>
              </a:spcBef>
              <a:spcAft>
                <a:spcPts val="0"/>
              </a:spcAft>
              <a:buClr>
                <a:schemeClr val="dk1"/>
              </a:buClr>
              <a:buSzPts val="1800"/>
              <a:buFont typeface="Roboto"/>
              <a:buChar char="•"/>
              <a:defRPr i="0" sz="1800" u="none" cap="none" strike="noStrike">
                <a:solidFill>
                  <a:schemeClr val="dk1"/>
                </a:solidFill>
                <a:latin typeface="Roboto"/>
                <a:ea typeface="Roboto"/>
                <a:cs typeface="Roboto"/>
                <a:sym typeface="Roboto"/>
              </a:defRPr>
            </a:lvl9pPr>
          </a:lstStyle>
          <a:p/>
        </p:txBody>
      </p:sp>
      <p:sp>
        <p:nvSpPr>
          <p:cNvPr id="8" name="Google Shape;8;p1"/>
          <p:cNvSpPr txBox="1"/>
          <p:nvPr/>
        </p:nvSpPr>
        <p:spPr>
          <a:xfrm>
            <a:off x="11617495" y="6514673"/>
            <a:ext cx="125100" cy="123000"/>
          </a:xfrm>
          <a:prstGeom prst="rect">
            <a:avLst/>
          </a:prstGeom>
          <a:noFill/>
          <a:ln>
            <a:noFill/>
          </a:ln>
        </p:spPr>
        <p:txBody>
          <a:bodyPr anchorCtr="0" anchor="t" bIns="0" lIns="0" spcFirstLastPara="1" rIns="0" wrap="square" tIns="0">
            <a:noAutofit/>
          </a:bodyPr>
          <a:lstStyle/>
          <a:p>
            <a:pPr indent="0" lvl="0" marL="0" marR="0" rtl="0" algn="r">
              <a:spcBef>
                <a:spcPts val="0"/>
              </a:spcBef>
              <a:spcAft>
                <a:spcPts val="0"/>
              </a:spcAft>
              <a:buNone/>
            </a:pPr>
            <a:fld id="{00000000-1234-1234-1234-123412341234}" type="slidenum">
              <a:rPr b="0" i="0" lang="en" sz="800" u="none" cap="none" strike="noStrike">
                <a:solidFill>
                  <a:schemeClr val="lt2"/>
                </a:solidFill>
                <a:latin typeface="Arial"/>
                <a:ea typeface="Arial"/>
                <a:cs typeface="Arial"/>
                <a:sym typeface="Arial"/>
              </a:rPr>
              <a:t>‹#›</a:t>
            </a:fld>
            <a:endParaRPr b="0" i="0" sz="800" u="none" cap="none" strike="noStrike">
              <a:solidFill>
                <a:schemeClr val="lt2"/>
              </a:solidFill>
              <a:latin typeface="Arial"/>
              <a:ea typeface="Arial"/>
              <a:cs typeface="Arial"/>
              <a:sym typeface="Arial"/>
            </a:endParaRPr>
          </a:p>
        </p:txBody>
      </p:sp>
      <p:sp>
        <p:nvSpPr>
          <p:cNvPr id="9" name="Google Shape;9;p1"/>
          <p:cNvSpPr txBox="1"/>
          <p:nvPr/>
        </p:nvSpPr>
        <p:spPr>
          <a:xfrm>
            <a:off x="11387676" y="6514673"/>
            <a:ext cx="24000" cy="123000"/>
          </a:xfrm>
          <a:prstGeom prst="rect">
            <a:avLst/>
          </a:prstGeom>
          <a:noFill/>
          <a:ln>
            <a:noFill/>
          </a:ln>
        </p:spPr>
        <p:txBody>
          <a:bodyPr anchorCtr="0" anchor="t" bIns="0" lIns="0" spcFirstLastPara="1" rIns="0" wrap="square" tIns="0">
            <a:noAutofit/>
          </a:bodyPr>
          <a:lstStyle/>
          <a:p>
            <a:pPr indent="0" lvl="0" marL="0" marR="0" rtl="0" algn="r">
              <a:spcBef>
                <a:spcPts val="0"/>
              </a:spcBef>
              <a:spcAft>
                <a:spcPts val="0"/>
              </a:spcAft>
              <a:buNone/>
            </a:pPr>
            <a:r>
              <a:rPr b="0" i="0" lang="en" sz="800" u="none" cap="none" strike="noStrike">
                <a:solidFill>
                  <a:schemeClr val="lt2"/>
                </a:solidFill>
                <a:latin typeface="Quattrocento Sans"/>
                <a:ea typeface="Quattrocento Sans"/>
                <a:cs typeface="Quattrocento Sans"/>
                <a:sym typeface="Quattrocento Sans"/>
              </a:rPr>
              <a:t>|</a:t>
            </a:r>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hyperlink" Target="mailto:tkibling@umich.edu" TargetMode="External"/><Relationship Id="rId5"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7.png"/><Relationship Id="rId6"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nvSpPr>
        <p:spPr>
          <a:xfrm>
            <a:off x="1854094" y="1197735"/>
            <a:ext cx="1848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0" name="Google Shape;110;p19"/>
          <p:cNvSpPr txBox="1"/>
          <p:nvPr/>
        </p:nvSpPr>
        <p:spPr>
          <a:xfrm>
            <a:off x="2214612" y="412124"/>
            <a:ext cx="1848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1" name="Google Shape;111;p19"/>
          <p:cNvSpPr txBox="1"/>
          <p:nvPr>
            <p:ph type="ctrTitle"/>
          </p:nvPr>
        </p:nvSpPr>
        <p:spPr>
          <a:xfrm>
            <a:off x="1643791" y="776100"/>
            <a:ext cx="9152400" cy="3306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FPHL</a:t>
            </a:r>
            <a:r>
              <a:rPr lang="en"/>
              <a:t> Expansion</a:t>
            </a:r>
            <a:endParaRPr/>
          </a:p>
        </p:txBody>
      </p:sp>
      <p:sp>
        <p:nvSpPr>
          <p:cNvPr id="112" name="Google Shape;112;p19"/>
          <p:cNvSpPr txBox="1"/>
          <p:nvPr>
            <p:ph idx="2" type="body"/>
          </p:nvPr>
        </p:nvSpPr>
        <p:spPr>
          <a:xfrm>
            <a:off x="1781628" y="4558223"/>
            <a:ext cx="4770000" cy="99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lt1"/>
              </a:buClr>
              <a:buSzPts val="2800"/>
              <a:buFont typeface="Arial"/>
              <a:buNone/>
            </a:pPr>
            <a:r>
              <a:rPr lang="en">
                <a:solidFill>
                  <a:schemeClr val="lt1"/>
                </a:solidFill>
                <a:latin typeface="Dosis"/>
                <a:ea typeface="Dosis"/>
                <a:cs typeface="Dosis"/>
                <a:sym typeface="Dosis"/>
              </a:rPr>
              <a:t>Prepared by Tony Kibling</a:t>
            </a:r>
            <a:endParaRPr>
              <a:solidFill>
                <a:schemeClr val="dk1"/>
              </a:solidFill>
              <a:latin typeface="Dosis"/>
              <a:ea typeface="Dosis"/>
              <a:cs typeface="Dosis"/>
              <a:sym typeface="Dosis"/>
            </a:endParaRPr>
          </a:p>
          <a:p>
            <a:pPr indent="0" lvl="0" marL="0" rtl="0" algn="l">
              <a:spcBef>
                <a:spcPts val="1000"/>
              </a:spcBef>
              <a:spcAft>
                <a:spcPts val="0"/>
              </a:spcAft>
              <a:buNone/>
            </a:pPr>
            <a:r>
              <a:rPr lang="en">
                <a:solidFill>
                  <a:schemeClr val="lt1"/>
                </a:solidFill>
                <a:latin typeface="Dosis"/>
                <a:ea typeface="Dosis"/>
                <a:cs typeface="Dosis"/>
                <a:sym typeface="Dosis"/>
              </a:rPr>
              <a:t>April 25,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graphicFrame>
        <p:nvGraphicFramePr>
          <p:cNvPr id="198" name="Google Shape;198;p28"/>
          <p:cNvGraphicFramePr/>
          <p:nvPr/>
        </p:nvGraphicFramePr>
        <p:xfrm>
          <a:off x="4294438" y="1325700"/>
          <a:ext cx="3000000" cy="3000000"/>
        </p:xfrm>
        <a:graphic>
          <a:graphicData uri="http://schemas.openxmlformats.org/drawingml/2006/table">
            <a:tbl>
              <a:tblPr>
                <a:noFill/>
                <a:tableStyleId>{C3F68732-7EBE-439C-9013-7809314998B2}</a:tableStyleId>
              </a:tblPr>
              <a:tblGrid>
                <a:gridCol w="2979525"/>
                <a:gridCol w="1519400"/>
              </a:tblGrid>
              <a:tr h="883900">
                <a:tc>
                  <a:txBody>
                    <a:bodyPr/>
                    <a:lstStyle/>
                    <a:p>
                      <a:pPr indent="0" lvl="0" marL="0" rtl="0" algn="l">
                        <a:spcBef>
                          <a:spcPts val="0"/>
                        </a:spcBef>
                        <a:spcAft>
                          <a:spcPts val="0"/>
                        </a:spcAft>
                        <a:buNone/>
                      </a:pPr>
                      <a:r>
                        <a:t/>
                      </a:r>
                      <a:endParaRPr sz="1600">
                        <a:latin typeface="Roboto Medium"/>
                        <a:ea typeface="Roboto Medium"/>
                        <a:cs typeface="Roboto Medium"/>
                        <a:sym typeface="Roboto Medium"/>
                      </a:endParaRPr>
                    </a:p>
                  </a:txBody>
                  <a:tcPr marT="91425" marB="91425" marR="91425" marL="91425" anchor="ctr">
                    <a:lnL cap="flat" cmpd="sng" w="9525">
                      <a:solidFill>
                        <a:srgbClr val="9E9E9E">
                          <a:alpha val="0"/>
                        </a:srgbClr>
                      </a:solidFill>
                      <a:prstDash val="solid"/>
                      <a:round/>
                      <a:headEnd len="sm" w="sm" type="none"/>
                      <a:tailEnd len="sm" w="sm" type="none"/>
                    </a:lnL>
                    <a:lnT cap="flat" cmpd="sng" w="9525">
                      <a:solidFill>
                        <a:srgbClr val="9E9E9E">
                          <a:alpha val="0"/>
                        </a:srgbClr>
                      </a:solidFill>
                      <a:prstDash val="solid"/>
                      <a:round/>
                      <a:headEnd len="sm" w="sm" type="none"/>
                      <a:tailEnd len="sm" w="sm" type="none"/>
                    </a:lnT>
                  </a:tcPr>
                </a:tc>
                <a:tc>
                  <a:txBody>
                    <a:bodyPr/>
                    <a:lstStyle/>
                    <a:p>
                      <a:pPr indent="0" lvl="0" marL="0" rtl="0" algn="ctr">
                        <a:spcBef>
                          <a:spcPts val="0"/>
                        </a:spcBef>
                        <a:spcAft>
                          <a:spcPts val="0"/>
                        </a:spcAft>
                        <a:buNone/>
                      </a:pPr>
                      <a:r>
                        <a:rPr lang="en" sz="2600">
                          <a:solidFill>
                            <a:srgbClr val="666666"/>
                          </a:solidFill>
                          <a:latin typeface="Roboto Medium"/>
                          <a:ea typeface="Roboto Medium"/>
                          <a:cs typeface="Roboto Medium"/>
                          <a:sym typeface="Roboto Medium"/>
                        </a:rPr>
                        <a:t>Jackson</a:t>
                      </a:r>
                      <a:endParaRPr sz="2600">
                        <a:solidFill>
                          <a:srgbClr val="666666"/>
                        </a:solidFill>
                        <a:latin typeface="Roboto Medium"/>
                        <a:ea typeface="Roboto Medium"/>
                        <a:cs typeface="Roboto Medium"/>
                        <a:sym typeface="Roboto Medium"/>
                      </a:endParaRPr>
                    </a:p>
                  </a:txBody>
                  <a:tcPr marT="91425" marB="91425" marR="91425" marL="91425" anchor="ctr"/>
                </a:tc>
              </a:tr>
              <a:tr h="975725">
                <a:tc>
                  <a:txBody>
                    <a:bodyPr/>
                    <a:lstStyle/>
                    <a:p>
                      <a:pPr indent="0" lvl="0" marL="0" rtl="0" algn="r">
                        <a:spcBef>
                          <a:spcPts val="0"/>
                        </a:spcBef>
                        <a:spcAft>
                          <a:spcPts val="0"/>
                        </a:spcAft>
                        <a:buNone/>
                      </a:pPr>
                      <a:r>
                        <a:rPr lang="en" sz="2000">
                          <a:solidFill>
                            <a:srgbClr val="260D95"/>
                          </a:solidFill>
                          <a:latin typeface="Roboto Medium"/>
                          <a:ea typeface="Roboto Medium"/>
                          <a:cs typeface="Roboto Medium"/>
                          <a:sym typeface="Roboto Medium"/>
                        </a:rPr>
                        <a:t>Growing Population</a:t>
                      </a:r>
                      <a:endParaRPr sz="2000">
                        <a:solidFill>
                          <a:srgbClr val="260D95"/>
                        </a:solidFill>
                        <a:latin typeface="Roboto Medium"/>
                        <a:ea typeface="Roboto Medium"/>
                        <a:cs typeface="Roboto Medium"/>
                        <a:sym typeface="Roboto Medium"/>
                      </a:endParaRPr>
                    </a:p>
                  </a:txBody>
                  <a:tcPr marT="91425" marB="91425" marR="91425" marL="91425" anchor="ctr">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t/>
                      </a:r>
                      <a:endParaRPr>
                        <a:latin typeface="Roboto Medium"/>
                        <a:ea typeface="Roboto Medium"/>
                        <a:cs typeface="Roboto Medium"/>
                        <a:sym typeface="Roboto Medium"/>
                      </a:endParaRPr>
                    </a:p>
                  </a:txBody>
                  <a:tcPr marT="91425" marB="91425" marR="91425" marL="91425"/>
                </a:tc>
              </a:tr>
              <a:tr h="975725">
                <a:tc>
                  <a:txBody>
                    <a:bodyPr/>
                    <a:lstStyle/>
                    <a:p>
                      <a:pPr indent="0" lvl="0" marL="0" rtl="0" algn="r">
                        <a:spcBef>
                          <a:spcPts val="0"/>
                        </a:spcBef>
                        <a:spcAft>
                          <a:spcPts val="0"/>
                        </a:spcAft>
                        <a:buNone/>
                      </a:pPr>
                      <a:r>
                        <a:rPr lang="en" sz="2000">
                          <a:solidFill>
                            <a:srgbClr val="260D95"/>
                          </a:solidFill>
                          <a:latin typeface="Roboto Medium"/>
                          <a:ea typeface="Roboto Medium"/>
                          <a:cs typeface="Roboto Medium"/>
                          <a:sym typeface="Roboto Medium"/>
                        </a:rPr>
                        <a:t>Income Growth</a:t>
                      </a:r>
                      <a:endParaRPr sz="2000">
                        <a:solidFill>
                          <a:srgbClr val="260D95"/>
                        </a:solidFill>
                        <a:latin typeface="Roboto Medium"/>
                        <a:ea typeface="Roboto Medium"/>
                        <a:cs typeface="Roboto Medium"/>
                        <a:sym typeface="Roboto Medium"/>
                      </a:endParaRPr>
                    </a:p>
                  </a:txBody>
                  <a:tcPr marT="91425" marB="91425" marR="91425" marL="91425" anchor="ctr">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t/>
                      </a:r>
                      <a:endParaRPr>
                        <a:latin typeface="Roboto Medium"/>
                        <a:ea typeface="Roboto Medium"/>
                        <a:cs typeface="Roboto Medium"/>
                        <a:sym typeface="Roboto Medium"/>
                      </a:endParaRPr>
                    </a:p>
                  </a:txBody>
                  <a:tcPr marT="91425" marB="91425" marR="91425" marL="91425"/>
                </a:tc>
              </a:tr>
              <a:tr h="975725">
                <a:tc>
                  <a:txBody>
                    <a:bodyPr/>
                    <a:lstStyle/>
                    <a:p>
                      <a:pPr indent="0" lvl="0" marL="0" rtl="0" algn="r">
                        <a:spcBef>
                          <a:spcPts val="0"/>
                        </a:spcBef>
                        <a:spcAft>
                          <a:spcPts val="0"/>
                        </a:spcAft>
                        <a:buNone/>
                      </a:pPr>
                      <a:r>
                        <a:rPr lang="en" sz="2000">
                          <a:solidFill>
                            <a:srgbClr val="260D95"/>
                          </a:solidFill>
                          <a:latin typeface="Roboto Medium"/>
                          <a:ea typeface="Roboto Medium"/>
                          <a:cs typeface="Roboto Medium"/>
                          <a:sym typeface="Roboto Medium"/>
                        </a:rPr>
                        <a:t>Dining</a:t>
                      </a:r>
                      <a:r>
                        <a:rPr lang="en" sz="2000">
                          <a:solidFill>
                            <a:srgbClr val="260D95"/>
                          </a:solidFill>
                          <a:latin typeface="Roboto Medium"/>
                          <a:ea typeface="Roboto Medium"/>
                          <a:cs typeface="Roboto Medium"/>
                          <a:sym typeface="Roboto Medium"/>
                        </a:rPr>
                        <a:t> and </a:t>
                      </a:r>
                      <a:r>
                        <a:rPr lang="en" sz="2000">
                          <a:solidFill>
                            <a:srgbClr val="260D95"/>
                          </a:solidFill>
                          <a:latin typeface="Roboto Medium"/>
                          <a:ea typeface="Roboto Medium"/>
                          <a:cs typeface="Roboto Medium"/>
                          <a:sym typeface="Roboto Medium"/>
                        </a:rPr>
                        <a:t>Shopping</a:t>
                      </a:r>
                      <a:endParaRPr sz="2000">
                        <a:solidFill>
                          <a:srgbClr val="260D95"/>
                        </a:solidFill>
                        <a:latin typeface="Roboto Medium"/>
                        <a:ea typeface="Roboto Medium"/>
                        <a:cs typeface="Roboto Medium"/>
                        <a:sym typeface="Roboto Medium"/>
                      </a:endParaRPr>
                    </a:p>
                  </a:txBody>
                  <a:tcPr marT="91425" marB="91425" marR="91425" marL="91425" anchor="ctr">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t/>
                      </a:r>
                      <a:endParaRPr>
                        <a:latin typeface="Roboto Medium"/>
                        <a:ea typeface="Roboto Medium"/>
                        <a:cs typeface="Roboto Medium"/>
                        <a:sym typeface="Roboto Medium"/>
                      </a:endParaRPr>
                    </a:p>
                  </a:txBody>
                  <a:tcPr marT="91425" marB="91425" marR="91425" marL="91425"/>
                </a:tc>
              </a:tr>
              <a:tr h="975725">
                <a:tc>
                  <a:txBody>
                    <a:bodyPr/>
                    <a:lstStyle/>
                    <a:p>
                      <a:pPr indent="0" lvl="0" marL="0" rtl="0" algn="r">
                        <a:spcBef>
                          <a:spcPts val="0"/>
                        </a:spcBef>
                        <a:spcAft>
                          <a:spcPts val="0"/>
                        </a:spcAft>
                        <a:buNone/>
                      </a:pPr>
                      <a:r>
                        <a:rPr lang="en" sz="2000">
                          <a:solidFill>
                            <a:srgbClr val="260D95"/>
                          </a:solidFill>
                          <a:latin typeface="Roboto Medium"/>
                          <a:ea typeface="Roboto Medium"/>
                          <a:cs typeface="Roboto Medium"/>
                          <a:sym typeface="Roboto Medium"/>
                        </a:rPr>
                        <a:t>Existing</a:t>
                      </a:r>
                      <a:r>
                        <a:rPr lang="en" sz="2000">
                          <a:solidFill>
                            <a:srgbClr val="260D95"/>
                          </a:solidFill>
                          <a:latin typeface="Roboto Medium"/>
                          <a:ea typeface="Roboto Medium"/>
                          <a:cs typeface="Roboto Medium"/>
                          <a:sym typeface="Roboto Medium"/>
                        </a:rPr>
                        <a:t> Hockey Arena</a:t>
                      </a:r>
                      <a:endParaRPr sz="2000">
                        <a:solidFill>
                          <a:srgbClr val="260D95"/>
                        </a:solidFill>
                        <a:latin typeface="Roboto Medium"/>
                        <a:ea typeface="Roboto Medium"/>
                        <a:cs typeface="Roboto Medium"/>
                        <a:sym typeface="Roboto Medium"/>
                      </a:endParaRPr>
                    </a:p>
                  </a:txBody>
                  <a:tcPr marT="91425" marB="91425" marR="91425" marL="91425" anchor="ctr">
                    <a:lnL cap="flat" cmpd="sng" w="9525">
                      <a:solidFill>
                        <a:srgbClr val="9E9E9E">
                          <a:alpha val="0"/>
                        </a:srgbClr>
                      </a:solidFill>
                      <a:prstDash val="solid"/>
                      <a:round/>
                      <a:headEnd len="sm" w="sm" type="none"/>
                      <a:tailEnd len="sm" w="sm" type="none"/>
                    </a:lnL>
                  </a:tcPr>
                </a:tc>
                <a:tc>
                  <a:txBody>
                    <a:bodyPr/>
                    <a:lstStyle/>
                    <a:p>
                      <a:pPr indent="0" lvl="0" marL="0" rtl="0" algn="l">
                        <a:spcBef>
                          <a:spcPts val="0"/>
                        </a:spcBef>
                        <a:spcAft>
                          <a:spcPts val="0"/>
                        </a:spcAft>
                        <a:buNone/>
                      </a:pPr>
                      <a:r>
                        <a:t/>
                      </a:r>
                      <a:endParaRPr>
                        <a:latin typeface="Roboto Medium"/>
                        <a:ea typeface="Roboto Medium"/>
                        <a:cs typeface="Roboto Medium"/>
                        <a:sym typeface="Roboto Medium"/>
                      </a:endParaRPr>
                    </a:p>
                  </a:txBody>
                  <a:tcPr marT="91425" marB="91425" marR="91425" marL="91425"/>
                </a:tc>
              </a:tr>
            </a:tbl>
          </a:graphicData>
        </a:graphic>
      </p:graphicFrame>
      <p:pic>
        <p:nvPicPr>
          <p:cNvPr id="199" name="Google Shape;199;p28"/>
          <p:cNvPicPr preferRelativeResize="0"/>
          <p:nvPr/>
        </p:nvPicPr>
        <p:blipFill>
          <a:blip r:embed="rId3">
            <a:alphaModFix/>
          </a:blip>
          <a:stretch>
            <a:fillRect/>
          </a:stretch>
        </p:blipFill>
        <p:spPr>
          <a:xfrm>
            <a:off x="7696938" y="4246775"/>
            <a:ext cx="763501" cy="763501"/>
          </a:xfrm>
          <a:prstGeom prst="rect">
            <a:avLst/>
          </a:prstGeom>
          <a:noFill/>
          <a:ln>
            <a:noFill/>
          </a:ln>
        </p:spPr>
      </p:pic>
      <p:pic>
        <p:nvPicPr>
          <p:cNvPr id="200" name="Google Shape;200;p28"/>
          <p:cNvPicPr preferRelativeResize="0"/>
          <p:nvPr/>
        </p:nvPicPr>
        <p:blipFill>
          <a:blip r:embed="rId3">
            <a:alphaModFix/>
          </a:blip>
          <a:stretch>
            <a:fillRect/>
          </a:stretch>
        </p:blipFill>
        <p:spPr>
          <a:xfrm>
            <a:off x="7696938" y="5184150"/>
            <a:ext cx="763501" cy="763501"/>
          </a:xfrm>
          <a:prstGeom prst="rect">
            <a:avLst/>
          </a:prstGeom>
          <a:noFill/>
          <a:ln>
            <a:noFill/>
          </a:ln>
        </p:spPr>
      </p:pic>
      <p:sp>
        <p:nvSpPr>
          <p:cNvPr id="201" name="Google Shape;201;p28"/>
          <p:cNvSpPr/>
          <p:nvPr/>
        </p:nvSpPr>
        <p:spPr>
          <a:xfrm>
            <a:off x="7800138" y="2594963"/>
            <a:ext cx="557100" cy="239700"/>
          </a:xfrm>
          <a:prstGeom prst="mathMinus">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2" name="Google Shape;202;p28"/>
          <p:cNvPicPr preferRelativeResize="0"/>
          <p:nvPr/>
        </p:nvPicPr>
        <p:blipFill>
          <a:blip r:embed="rId3">
            <a:alphaModFix/>
          </a:blip>
          <a:stretch>
            <a:fillRect/>
          </a:stretch>
        </p:blipFill>
        <p:spPr>
          <a:xfrm>
            <a:off x="7696938" y="3337350"/>
            <a:ext cx="763501" cy="763501"/>
          </a:xfrm>
          <a:prstGeom prst="rect">
            <a:avLst/>
          </a:prstGeom>
          <a:noFill/>
          <a:ln>
            <a:noFill/>
          </a:ln>
        </p:spPr>
      </p:pic>
      <p:sp>
        <p:nvSpPr>
          <p:cNvPr id="203" name="Google Shape;203;p28"/>
          <p:cNvSpPr txBox="1"/>
          <p:nvPr>
            <p:ph type="title"/>
          </p:nvPr>
        </p:nvSpPr>
        <p:spPr>
          <a:xfrm>
            <a:off x="3757638" y="4"/>
            <a:ext cx="2847900" cy="13257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r>
              <a:rPr b="1" lang="en">
                <a:latin typeface="Roboto"/>
                <a:ea typeface="Roboto"/>
                <a:cs typeface="Roboto"/>
                <a:sym typeface="Roboto"/>
              </a:rPr>
              <a:t>Recap</a:t>
            </a:r>
            <a:endParaRPr b="1">
              <a:latin typeface="Roboto"/>
              <a:ea typeface="Roboto"/>
              <a:cs typeface="Roboto"/>
              <a:sym typeface="Roboto"/>
            </a:endParaRPr>
          </a:p>
        </p:txBody>
      </p:sp>
      <p:sp>
        <p:nvSpPr>
          <p:cNvPr id="204" name="Google Shape;204;p28"/>
          <p:cNvSpPr txBox="1"/>
          <p:nvPr>
            <p:ph idx="4294967295" type="body"/>
          </p:nvPr>
        </p:nvSpPr>
        <p:spPr>
          <a:xfrm>
            <a:off x="364575" y="3272700"/>
            <a:ext cx="3019500" cy="29355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en" sz="3000">
                <a:latin typeface="Roboto"/>
                <a:ea typeface="Roboto"/>
                <a:cs typeface="Roboto"/>
                <a:sym typeface="Roboto"/>
              </a:rPr>
              <a:t>Questions?</a:t>
            </a:r>
            <a:endParaRPr b="1" sz="3000">
              <a:latin typeface="Roboto"/>
              <a:ea typeface="Roboto"/>
              <a:cs typeface="Roboto"/>
              <a:sym typeface="Roboto"/>
            </a:endParaRPr>
          </a:p>
          <a:p>
            <a:pPr indent="0" lvl="0" marL="0" rtl="0" algn="l">
              <a:spcBef>
                <a:spcPts val="1000"/>
              </a:spcBef>
              <a:spcAft>
                <a:spcPts val="0"/>
              </a:spcAft>
              <a:buNone/>
            </a:pPr>
            <a:r>
              <a:t/>
            </a:r>
            <a:endParaRPr sz="2400">
              <a:latin typeface="Roboto"/>
              <a:ea typeface="Roboto"/>
              <a:cs typeface="Roboto"/>
              <a:sym typeface="Roboto"/>
            </a:endParaRPr>
          </a:p>
          <a:p>
            <a:pPr indent="0" lvl="0" marL="0" rtl="0" algn="l">
              <a:spcBef>
                <a:spcPts val="1000"/>
              </a:spcBef>
              <a:spcAft>
                <a:spcPts val="0"/>
              </a:spcAft>
              <a:buNone/>
            </a:pPr>
            <a:r>
              <a:rPr lang="en" sz="2400">
                <a:latin typeface="Roboto"/>
                <a:ea typeface="Roboto"/>
                <a:cs typeface="Roboto"/>
                <a:sym typeface="Roboto"/>
              </a:rPr>
              <a:t>Tony Kibling</a:t>
            </a:r>
            <a:endParaRPr sz="2400">
              <a:latin typeface="Roboto"/>
              <a:ea typeface="Roboto"/>
              <a:cs typeface="Roboto"/>
              <a:sym typeface="Roboto"/>
            </a:endParaRPr>
          </a:p>
          <a:p>
            <a:pPr indent="0" lvl="0" marL="0" rtl="0" algn="l">
              <a:spcBef>
                <a:spcPts val="1000"/>
              </a:spcBef>
              <a:spcAft>
                <a:spcPts val="0"/>
              </a:spcAft>
              <a:buNone/>
            </a:pPr>
            <a:r>
              <a:rPr lang="en" sz="2400" u="sng">
                <a:solidFill>
                  <a:schemeClr val="hlink"/>
                </a:solidFill>
                <a:latin typeface="Roboto"/>
                <a:ea typeface="Roboto"/>
                <a:cs typeface="Roboto"/>
                <a:sym typeface="Roboto"/>
                <a:hlinkClick r:id="rId4"/>
              </a:rPr>
              <a:t>tkibling@umich.edu</a:t>
            </a:r>
            <a:endParaRPr sz="2400">
              <a:latin typeface="Roboto"/>
              <a:ea typeface="Roboto"/>
              <a:cs typeface="Roboto"/>
              <a:sym typeface="Roboto"/>
            </a:endParaRPr>
          </a:p>
          <a:p>
            <a:pPr indent="0" lvl="0" marL="0" rtl="0" algn="l">
              <a:spcBef>
                <a:spcPts val="1000"/>
              </a:spcBef>
              <a:spcAft>
                <a:spcPts val="0"/>
              </a:spcAft>
              <a:buNone/>
            </a:pPr>
            <a:r>
              <a:t/>
            </a:r>
            <a:endParaRPr sz="2400">
              <a:latin typeface="Roboto"/>
              <a:ea typeface="Roboto"/>
              <a:cs typeface="Roboto"/>
              <a:sym typeface="Roboto"/>
            </a:endParaRPr>
          </a:p>
        </p:txBody>
      </p:sp>
      <p:pic>
        <p:nvPicPr>
          <p:cNvPr id="205" name="Google Shape;205;p28"/>
          <p:cNvPicPr preferRelativeResize="0"/>
          <p:nvPr/>
        </p:nvPicPr>
        <p:blipFill>
          <a:blip r:embed="rId5">
            <a:alphaModFix/>
          </a:blip>
          <a:stretch>
            <a:fillRect/>
          </a:stretch>
        </p:blipFill>
        <p:spPr>
          <a:xfrm>
            <a:off x="8978850" y="1325700"/>
            <a:ext cx="3108600" cy="4786800"/>
          </a:xfrm>
          <a:prstGeom prst="rect">
            <a:avLst/>
          </a:prstGeom>
          <a:noFill/>
          <a:ln>
            <a:noFill/>
          </a:ln>
        </p:spPr>
      </p:pic>
      <p:sp>
        <p:nvSpPr>
          <p:cNvPr id="206" name="Google Shape;206;p28"/>
          <p:cNvSpPr txBox="1"/>
          <p:nvPr/>
        </p:nvSpPr>
        <p:spPr>
          <a:xfrm>
            <a:off x="7998575" y="6121525"/>
            <a:ext cx="3333300" cy="73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900">
                <a:latin typeface="Roboto"/>
                <a:ea typeface="Roboto"/>
                <a:cs typeface="Roboto"/>
                <a:sym typeface="Roboto"/>
              </a:rPr>
              <a:t>Jackson County Tower, Jackson’s tallest building</a:t>
            </a:r>
            <a:endParaRPr sz="900">
              <a:latin typeface="Roboto"/>
              <a:ea typeface="Roboto"/>
              <a:cs typeface="Roboto"/>
              <a:sym typeface="Roboto"/>
            </a:endParaRPr>
          </a:p>
          <a:p>
            <a:pPr indent="0" lvl="0" marL="0" rtl="0" algn="r">
              <a:spcBef>
                <a:spcPts val="0"/>
              </a:spcBef>
              <a:spcAft>
                <a:spcPts val="0"/>
              </a:spcAft>
              <a:buNone/>
            </a:pPr>
            <a:r>
              <a:rPr lang="en" sz="900">
                <a:latin typeface="Roboto"/>
                <a:ea typeface="Roboto"/>
                <a:cs typeface="Roboto"/>
                <a:sym typeface="Roboto"/>
              </a:rPr>
              <a:t>By Original uploader was Criticalthinker at en.wikipedia - Transferred from en.wikipedia to Commons., CC BY-SA 3.0, https://commons.wikimedia.org/w/index.php?curid=3392227</a:t>
            </a:r>
            <a:endParaRPr sz="900">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0"/>
          <p:cNvSpPr/>
          <p:nvPr>
            <p:ph idx="2" type="pic"/>
          </p:nvPr>
        </p:nvSpPr>
        <p:spPr>
          <a:xfrm>
            <a:off x="415820" y="990600"/>
            <a:ext cx="11357700" cy="4953000"/>
          </a:xfrm>
          <a:prstGeom prst="rect">
            <a:avLst/>
          </a:prstGeom>
          <a:noFill/>
          <a:ln>
            <a:noFill/>
          </a:ln>
        </p:spPr>
        <p:txBody>
          <a:bodyPr anchorCtr="0" anchor="t" bIns="45700" lIns="91425" spcFirstLastPara="1" rIns="91425" wrap="square" tIns="45700">
            <a:noAutofit/>
          </a:bodyPr>
          <a:lstStyle/>
          <a:p>
            <a:pPr indent="0" lvl="0" marL="457200" rtl="0" algn="l">
              <a:spcBef>
                <a:spcPts val="1000"/>
              </a:spcBef>
              <a:spcAft>
                <a:spcPts val="0"/>
              </a:spcAft>
              <a:buNone/>
            </a:pPr>
            <a:r>
              <a:t/>
            </a:r>
            <a:endParaRPr>
              <a:solidFill>
                <a:srgbClr val="FFFFFF"/>
              </a:solidFill>
            </a:endParaRPr>
          </a:p>
          <a:p>
            <a:pPr indent="-406400" lvl="0" marL="457200" rtl="0" algn="l">
              <a:spcBef>
                <a:spcPts val="1000"/>
              </a:spcBef>
              <a:spcAft>
                <a:spcPts val="0"/>
              </a:spcAft>
              <a:buClr>
                <a:srgbClr val="FFFFFF"/>
              </a:buClr>
              <a:buSzPts val="2800"/>
              <a:buChar char="●"/>
            </a:pPr>
            <a:r>
              <a:rPr lang="en">
                <a:solidFill>
                  <a:srgbClr val="FFFFFF"/>
                </a:solidFill>
              </a:rPr>
              <a:t>Objective</a:t>
            </a:r>
            <a:endParaRPr>
              <a:solidFill>
                <a:srgbClr val="FFFFFF"/>
              </a:solidFill>
            </a:endParaRPr>
          </a:p>
          <a:p>
            <a:pPr indent="-406400" lvl="0" marL="457200" rtl="0" algn="l">
              <a:spcBef>
                <a:spcPts val="0"/>
              </a:spcBef>
              <a:spcAft>
                <a:spcPts val="0"/>
              </a:spcAft>
              <a:buClr>
                <a:srgbClr val="FFFFFF"/>
              </a:buClr>
              <a:buSzPts val="2800"/>
              <a:buChar char="●"/>
            </a:pPr>
            <a:r>
              <a:rPr lang="en">
                <a:solidFill>
                  <a:srgbClr val="FFFFFF"/>
                </a:solidFill>
              </a:rPr>
              <a:t>Demographics: Jackson</a:t>
            </a:r>
            <a:endParaRPr>
              <a:solidFill>
                <a:srgbClr val="FFFFFF"/>
              </a:solidFill>
            </a:endParaRPr>
          </a:p>
          <a:p>
            <a:pPr indent="-406400" lvl="0" marL="457200" rtl="0" algn="l">
              <a:spcBef>
                <a:spcPts val="0"/>
              </a:spcBef>
              <a:spcAft>
                <a:spcPts val="0"/>
              </a:spcAft>
              <a:buClr>
                <a:srgbClr val="FFFFFF"/>
              </a:buClr>
              <a:buSzPts val="2800"/>
              <a:buChar char="●"/>
            </a:pPr>
            <a:r>
              <a:rPr lang="en">
                <a:solidFill>
                  <a:srgbClr val="FFFFFF"/>
                </a:solidFill>
              </a:rPr>
              <a:t>Dining and Shopping</a:t>
            </a:r>
            <a:endParaRPr>
              <a:solidFill>
                <a:srgbClr val="FFFFFF"/>
              </a:solidFill>
            </a:endParaRPr>
          </a:p>
          <a:p>
            <a:pPr indent="-406400" lvl="0" marL="457200" rtl="0" algn="l">
              <a:spcBef>
                <a:spcPts val="0"/>
              </a:spcBef>
              <a:spcAft>
                <a:spcPts val="0"/>
              </a:spcAft>
              <a:buClr>
                <a:srgbClr val="FFFFFF"/>
              </a:buClr>
              <a:buSzPts val="2800"/>
              <a:buChar char="●"/>
            </a:pPr>
            <a:r>
              <a:rPr lang="en">
                <a:solidFill>
                  <a:srgbClr val="FFFFFF"/>
                </a:solidFill>
              </a:rPr>
              <a:t>The Players</a:t>
            </a:r>
            <a:endParaRPr>
              <a:solidFill>
                <a:srgbClr val="FFFFFF"/>
              </a:solidFill>
            </a:endParaRPr>
          </a:p>
          <a:p>
            <a:pPr indent="-406400" lvl="0" marL="457200" rtl="0" algn="l">
              <a:spcBef>
                <a:spcPts val="0"/>
              </a:spcBef>
              <a:spcAft>
                <a:spcPts val="0"/>
              </a:spcAft>
              <a:buClr>
                <a:srgbClr val="FFFFFF"/>
              </a:buClr>
              <a:buSzPts val="2800"/>
              <a:buChar char="●"/>
            </a:pPr>
            <a:r>
              <a:rPr lang="en">
                <a:solidFill>
                  <a:srgbClr val="FFFFFF"/>
                </a:solidFill>
              </a:rPr>
              <a:t>Deciding Factor</a:t>
            </a:r>
            <a:endParaRPr>
              <a:solidFill>
                <a:srgbClr val="FFFFFF"/>
              </a:solidFill>
            </a:endParaRPr>
          </a:p>
          <a:p>
            <a:pPr indent="-406400" lvl="0" marL="457200" rtl="0" algn="l">
              <a:spcBef>
                <a:spcPts val="0"/>
              </a:spcBef>
              <a:spcAft>
                <a:spcPts val="0"/>
              </a:spcAft>
              <a:buClr>
                <a:srgbClr val="FFFFFF"/>
              </a:buClr>
              <a:buSzPts val="2800"/>
              <a:buChar char="●"/>
            </a:pPr>
            <a:r>
              <a:rPr lang="en">
                <a:solidFill>
                  <a:srgbClr val="FFFFFF"/>
                </a:solidFill>
              </a:rPr>
              <a:t>Why not Racine?</a:t>
            </a:r>
            <a:endParaRPr>
              <a:solidFill>
                <a:srgbClr val="FFFFFF"/>
              </a:solidFill>
            </a:endParaRPr>
          </a:p>
          <a:p>
            <a:pPr indent="-406400" lvl="0" marL="457200" rtl="0" algn="l">
              <a:spcBef>
                <a:spcPts val="0"/>
              </a:spcBef>
              <a:spcAft>
                <a:spcPts val="0"/>
              </a:spcAft>
              <a:buClr>
                <a:srgbClr val="FFFFFF"/>
              </a:buClr>
              <a:buSzPts val="2800"/>
              <a:buChar char="●"/>
            </a:pPr>
            <a:r>
              <a:rPr lang="en">
                <a:solidFill>
                  <a:srgbClr val="FFFFFF"/>
                </a:solidFill>
              </a:rPr>
              <a:t>Next Steps</a:t>
            </a:r>
            <a:endParaRPr>
              <a:solidFill>
                <a:srgbClr val="FFFFFF"/>
              </a:solidFill>
            </a:endParaRPr>
          </a:p>
          <a:p>
            <a:pPr indent="-406400" lvl="0" marL="457200" rtl="0" algn="l">
              <a:spcBef>
                <a:spcPts val="0"/>
              </a:spcBef>
              <a:spcAft>
                <a:spcPts val="0"/>
              </a:spcAft>
              <a:buClr>
                <a:srgbClr val="FFFFFF"/>
              </a:buClr>
              <a:buSzPts val="2800"/>
              <a:buChar char="●"/>
            </a:pPr>
            <a:r>
              <a:rPr lang="en">
                <a:solidFill>
                  <a:srgbClr val="FFFFFF"/>
                </a:solidFill>
              </a:rPr>
              <a:t>Recap</a:t>
            </a:r>
            <a:endParaRPr>
              <a:solidFill>
                <a:srgbClr val="FFFFFF"/>
              </a:solidFill>
            </a:endParaRPr>
          </a:p>
          <a:p>
            <a:pPr indent="0" lvl="0" marL="457200" rtl="0" algn="l">
              <a:spcBef>
                <a:spcPts val="1000"/>
              </a:spcBef>
              <a:spcAft>
                <a:spcPts val="0"/>
              </a:spcAft>
              <a:buNone/>
            </a:pPr>
            <a:r>
              <a:t/>
            </a:r>
            <a:endParaRPr>
              <a:solidFill>
                <a:srgbClr val="FFFFFF"/>
              </a:solidFill>
            </a:endParaRPr>
          </a:p>
        </p:txBody>
      </p:sp>
      <p:sp>
        <p:nvSpPr>
          <p:cNvPr id="118" name="Google Shape;118;p20"/>
          <p:cNvSpPr txBox="1"/>
          <p:nvPr>
            <p:ph type="title"/>
          </p:nvPr>
        </p:nvSpPr>
        <p:spPr>
          <a:xfrm>
            <a:off x="304724" y="-28397"/>
            <a:ext cx="11351100" cy="1019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5600"/>
              <a:buFont typeface="Arial"/>
              <a:buNone/>
            </a:pPr>
            <a:r>
              <a:rPr lang="en">
                <a:solidFill>
                  <a:srgbClr val="FFFFFF"/>
                </a:solidFill>
              </a:rPr>
              <a:t>Agenda</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21"/>
          <p:cNvPicPr preferRelativeResize="0"/>
          <p:nvPr/>
        </p:nvPicPr>
        <p:blipFill>
          <a:blip r:embed="rId3">
            <a:alphaModFix/>
          </a:blip>
          <a:stretch>
            <a:fillRect/>
          </a:stretch>
        </p:blipFill>
        <p:spPr>
          <a:xfrm>
            <a:off x="5823211" y="0"/>
            <a:ext cx="6365739" cy="6858000"/>
          </a:xfrm>
          <a:prstGeom prst="rect">
            <a:avLst/>
          </a:prstGeom>
          <a:noFill/>
          <a:ln>
            <a:noFill/>
          </a:ln>
        </p:spPr>
      </p:pic>
      <p:sp>
        <p:nvSpPr>
          <p:cNvPr id="124" name="Google Shape;124;p21"/>
          <p:cNvSpPr/>
          <p:nvPr/>
        </p:nvSpPr>
        <p:spPr>
          <a:xfrm flipH="1">
            <a:off x="8208350" y="1785950"/>
            <a:ext cx="929400" cy="402900"/>
          </a:xfrm>
          <a:prstGeom prst="wedgeRoundRectCallout">
            <a:avLst>
              <a:gd fmla="val 21578" name="adj1"/>
              <a:gd fmla="val 99797" name="adj2"/>
              <a:gd fmla="val 0" name="adj3"/>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CC0000"/>
                </a:solidFill>
                <a:latin typeface="Roboto"/>
                <a:ea typeface="Roboto"/>
                <a:cs typeface="Roboto"/>
                <a:sym typeface="Roboto"/>
              </a:rPr>
              <a:t>Port Huron Prowlers</a:t>
            </a:r>
            <a:endParaRPr b="1" sz="1100">
              <a:solidFill>
                <a:srgbClr val="CC0000"/>
              </a:solidFill>
              <a:latin typeface="Roboto"/>
              <a:ea typeface="Roboto"/>
              <a:cs typeface="Roboto"/>
              <a:sym typeface="Roboto"/>
            </a:endParaRPr>
          </a:p>
        </p:txBody>
      </p:sp>
      <p:sp>
        <p:nvSpPr>
          <p:cNvPr id="125" name="Google Shape;125;p21"/>
          <p:cNvSpPr/>
          <p:nvPr/>
        </p:nvSpPr>
        <p:spPr>
          <a:xfrm>
            <a:off x="6622475" y="2861100"/>
            <a:ext cx="1165200" cy="461700"/>
          </a:xfrm>
          <a:prstGeom prst="wedgeRoundRectCallout">
            <a:avLst>
              <a:gd fmla="val 59727" name="adj1"/>
              <a:gd fmla="val -93401" name="adj2"/>
              <a:gd fmla="val 0" name="adj3"/>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FFFF00"/>
                </a:solidFill>
                <a:latin typeface="Roboto"/>
                <a:ea typeface="Roboto"/>
                <a:cs typeface="Roboto"/>
                <a:sym typeface="Roboto"/>
              </a:rPr>
              <a:t>Battle Creek Rumble Bees</a:t>
            </a:r>
            <a:endParaRPr b="1" sz="1100">
              <a:solidFill>
                <a:srgbClr val="FFFF00"/>
              </a:solidFill>
              <a:latin typeface="Roboto"/>
              <a:ea typeface="Roboto"/>
              <a:cs typeface="Roboto"/>
              <a:sym typeface="Roboto"/>
            </a:endParaRPr>
          </a:p>
        </p:txBody>
      </p:sp>
      <p:sp>
        <p:nvSpPr>
          <p:cNvPr id="126" name="Google Shape;126;p21"/>
          <p:cNvSpPr txBox="1"/>
          <p:nvPr/>
        </p:nvSpPr>
        <p:spPr>
          <a:xfrm>
            <a:off x="7690850" y="2628800"/>
            <a:ext cx="1446900" cy="461700"/>
          </a:xfrm>
          <a:prstGeom prst="rect">
            <a:avLst/>
          </a:prstGeom>
          <a:noFill/>
          <a:ln cap="flat" cmpd="sng" w="28575">
            <a:solidFill>
              <a:srgbClr val="DC8C94"/>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highlight>
                  <a:srgbClr val="FFFFFF"/>
                </a:highlight>
                <a:latin typeface="Roboto"/>
                <a:ea typeface="Roboto"/>
                <a:cs typeface="Roboto"/>
                <a:sym typeface="Roboto"/>
              </a:rPr>
              <a:t>Jackson, MI</a:t>
            </a:r>
            <a:endParaRPr b="1" sz="1800">
              <a:highlight>
                <a:srgbClr val="FFFFFF"/>
              </a:highlight>
              <a:latin typeface="Roboto"/>
              <a:ea typeface="Roboto"/>
              <a:cs typeface="Roboto"/>
              <a:sym typeface="Roboto"/>
            </a:endParaRPr>
          </a:p>
        </p:txBody>
      </p:sp>
      <p:sp>
        <p:nvSpPr>
          <p:cNvPr id="127" name="Google Shape;127;p21"/>
          <p:cNvSpPr txBox="1"/>
          <p:nvPr/>
        </p:nvSpPr>
        <p:spPr>
          <a:xfrm>
            <a:off x="2005763" y="6332300"/>
            <a:ext cx="3502800" cy="461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900">
                <a:latin typeface="Roboto"/>
                <a:ea typeface="Roboto"/>
                <a:cs typeface="Roboto"/>
                <a:sym typeface="Roboto"/>
              </a:rPr>
              <a:t>Image source: </a:t>
            </a:r>
            <a:r>
              <a:rPr lang="en" sz="900">
                <a:latin typeface="Roboto"/>
                <a:ea typeface="Roboto"/>
                <a:cs typeface="Roboto"/>
                <a:sym typeface="Roboto"/>
              </a:rPr>
              <a:t>https://images.app.goo.gl/ioPgqxo48zShYDM38</a:t>
            </a:r>
            <a:endParaRPr sz="900">
              <a:latin typeface="Roboto"/>
              <a:ea typeface="Roboto"/>
              <a:cs typeface="Roboto"/>
              <a:sym typeface="Roboto"/>
            </a:endParaRPr>
          </a:p>
          <a:p>
            <a:pPr indent="0" lvl="0" marL="0" rtl="0" algn="r">
              <a:spcBef>
                <a:spcPts val="0"/>
              </a:spcBef>
              <a:spcAft>
                <a:spcPts val="0"/>
              </a:spcAft>
              <a:buNone/>
            </a:pPr>
            <a:r>
              <a:rPr lang="en" sz="900">
                <a:latin typeface="Roboto"/>
                <a:ea typeface="Roboto"/>
                <a:cs typeface="Roboto"/>
                <a:sym typeface="Roboto"/>
              </a:rPr>
              <a:t>Adapted by Tony Kibling</a:t>
            </a:r>
            <a:endParaRPr sz="900">
              <a:latin typeface="Roboto"/>
              <a:ea typeface="Roboto"/>
              <a:cs typeface="Roboto"/>
              <a:sym typeface="Roboto"/>
            </a:endParaRPr>
          </a:p>
        </p:txBody>
      </p:sp>
      <p:sp>
        <p:nvSpPr>
          <p:cNvPr id="128" name="Google Shape;128;p21"/>
          <p:cNvSpPr/>
          <p:nvPr/>
        </p:nvSpPr>
        <p:spPr>
          <a:xfrm>
            <a:off x="8058150" y="2428875"/>
            <a:ext cx="257100" cy="257100"/>
          </a:xfrm>
          <a:prstGeom prst="star5">
            <a:avLst>
              <a:gd fmla="val 19098" name="adj"/>
              <a:gd fmla="val 105146" name="hf"/>
              <a:gd fmla="val 110557" name="vf"/>
            </a:avLst>
          </a:prstGeom>
          <a:solidFill>
            <a:srgbClr val="DC8C94"/>
          </a:solidFill>
          <a:ln cap="flat" cmpd="sng" w="9525">
            <a:solidFill>
              <a:srgbClr val="260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C8C94"/>
              </a:solidFill>
            </a:endParaRPr>
          </a:p>
        </p:txBody>
      </p:sp>
      <p:sp>
        <p:nvSpPr>
          <p:cNvPr id="129" name="Google Shape;129;p21"/>
          <p:cNvSpPr/>
          <p:nvPr/>
        </p:nvSpPr>
        <p:spPr>
          <a:xfrm>
            <a:off x="7332100" y="3827875"/>
            <a:ext cx="876300" cy="461700"/>
          </a:xfrm>
          <a:prstGeom prst="wedgeRoundRectCallout">
            <a:avLst>
              <a:gd fmla="val -46545" name="adj1"/>
              <a:gd fmla="val -79983" name="adj2"/>
              <a:gd fmla="val 0" name="adj3"/>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latin typeface="Roboto"/>
                <a:ea typeface="Roboto"/>
                <a:cs typeface="Roboto"/>
                <a:sym typeface="Roboto"/>
              </a:rPr>
              <a:t>Danville Dashers</a:t>
            </a:r>
            <a:endParaRPr b="1" sz="1100">
              <a:latin typeface="Roboto"/>
              <a:ea typeface="Roboto"/>
              <a:cs typeface="Roboto"/>
              <a:sym typeface="Roboto"/>
            </a:endParaRPr>
          </a:p>
        </p:txBody>
      </p:sp>
      <p:sp>
        <p:nvSpPr>
          <p:cNvPr id="130" name="Google Shape;130;p21"/>
          <p:cNvSpPr/>
          <p:nvPr/>
        </p:nvSpPr>
        <p:spPr>
          <a:xfrm>
            <a:off x="9884800" y="4029325"/>
            <a:ext cx="1165200" cy="461700"/>
          </a:xfrm>
          <a:prstGeom prst="wedgeRoundRectCallout">
            <a:avLst>
              <a:gd fmla="val -72581" name="adj1"/>
              <a:gd fmla="val 94449" name="adj2"/>
              <a:gd fmla="val 0" name="adj3"/>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FFFFFF"/>
                </a:solidFill>
                <a:latin typeface="Roboto"/>
                <a:ea typeface="Roboto"/>
                <a:cs typeface="Roboto"/>
                <a:sym typeface="Roboto"/>
              </a:rPr>
              <a:t>Carolina Thunderbirds</a:t>
            </a:r>
            <a:endParaRPr b="1" sz="1100">
              <a:solidFill>
                <a:srgbClr val="FFFFFF"/>
              </a:solidFill>
              <a:latin typeface="Roboto"/>
              <a:ea typeface="Roboto"/>
              <a:cs typeface="Roboto"/>
              <a:sym typeface="Roboto"/>
            </a:endParaRPr>
          </a:p>
        </p:txBody>
      </p:sp>
      <p:sp>
        <p:nvSpPr>
          <p:cNvPr id="131" name="Google Shape;131;p21"/>
          <p:cNvSpPr/>
          <p:nvPr/>
        </p:nvSpPr>
        <p:spPr>
          <a:xfrm>
            <a:off x="7150050" y="5396150"/>
            <a:ext cx="1165200" cy="461700"/>
          </a:xfrm>
          <a:prstGeom prst="wedgeRoundRectCallout">
            <a:avLst>
              <a:gd fmla="val 61633" name="adj1"/>
              <a:gd fmla="val 80195" name="adj2"/>
              <a:gd fmla="val 0" name="adj3"/>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FFFFFF"/>
                </a:solidFill>
                <a:latin typeface="Roboto"/>
                <a:ea typeface="Roboto"/>
                <a:cs typeface="Roboto"/>
                <a:sym typeface="Roboto"/>
              </a:rPr>
              <a:t>Columbus River Dragons</a:t>
            </a:r>
            <a:endParaRPr b="1" sz="1100">
              <a:solidFill>
                <a:srgbClr val="FFFFFF"/>
              </a:solidFill>
              <a:latin typeface="Roboto"/>
              <a:ea typeface="Roboto"/>
              <a:cs typeface="Roboto"/>
              <a:sym typeface="Roboto"/>
            </a:endParaRPr>
          </a:p>
        </p:txBody>
      </p:sp>
      <p:sp>
        <p:nvSpPr>
          <p:cNvPr id="132" name="Google Shape;132;p21"/>
          <p:cNvSpPr/>
          <p:nvPr/>
        </p:nvSpPr>
        <p:spPr>
          <a:xfrm>
            <a:off x="7075050" y="2393375"/>
            <a:ext cx="257100" cy="257100"/>
          </a:xfrm>
          <a:prstGeom prst="star5">
            <a:avLst>
              <a:gd fmla="val 19098" name="adj"/>
              <a:gd fmla="val 105146" name="hf"/>
              <a:gd fmla="val 110557" name="vf"/>
            </a:avLst>
          </a:prstGeom>
          <a:solidFill>
            <a:srgbClr val="00FF00"/>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C8C94"/>
              </a:solidFill>
            </a:endParaRPr>
          </a:p>
        </p:txBody>
      </p:sp>
      <p:sp>
        <p:nvSpPr>
          <p:cNvPr id="133" name="Google Shape;133;p21"/>
          <p:cNvSpPr txBox="1"/>
          <p:nvPr/>
        </p:nvSpPr>
        <p:spPr>
          <a:xfrm>
            <a:off x="5885250" y="2038600"/>
            <a:ext cx="1446900" cy="461700"/>
          </a:xfrm>
          <a:prstGeom prst="rect">
            <a:avLst/>
          </a:prstGeom>
          <a:noFill/>
          <a:ln cap="flat" cmpd="sng" w="28575">
            <a:solidFill>
              <a:srgbClr val="00FF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highlight>
                  <a:srgbClr val="FFFFFF"/>
                </a:highlight>
                <a:latin typeface="Roboto"/>
                <a:ea typeface="Roboto"/>
                <a:cs typeface="Roboto"/>
                <a:sym typeface="Roboto"/>
              </a:rPr>
              <a:t>Racine, WI</a:t>
            </a:r>
            <a:endParaRPr b="1" sz="1800">
              <a:highlight>
                <a:srgbClr val="FFFFFF"/>
              </a:highlight>
              <a:latin typeface="Roboto"/>
              <a:ea typeface="Roboto"/>
              <a:cs typeface="Roboto"/>
              <a:sym typeface="Roboto"/>
            </a:endParaRPr>
          </a:p>
        </p:txBody>
      </p:sp>
      <p:sp>
        <p:nvSpPr>
          <p:cNvPr id="134" name="Google Shape;134;p21"/>
          <p:cNvSpPr/>
          <p:nvPr/>
        </p:nvSpPr>
        <p:spPr>
          <a:xfrm>
            <a:off x="10484500" y="3429000"/>
            <a:ext cx="151200" cy="164100"/>
          </a:xfrm>
          <a:prstGeom prst="flowChartSummingJunct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10012250" y="2275775"/>
            <a:ext cx="151200" cy="164100"/>
          </a:xfrm>
          <a:prstGeom prst="flowChartSummingJunct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a:off x="9041250" y="2628800"/>
            <a:ext cx="151200" cy="164100"/>
          </a:xfrm>
          <a:prstGeom prst="flowChartSummingJunct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1"/>
          <p:cNvSpPr/>
          <p:nvPr/>
        </p:nvSpPr>
        <p:spPr>
          <a:xfrm>
            <a:off x="10070125" y="1621850"/>
            <a:ext cx="151200" cy="164100"/>
          </a:xfrm>
          <a:prstGeom prst="flowChartSummingJunct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1"/>
          <p:cNvSpPr/>
          <p:nvPr/>
        </p:nvSpPr>
        <p:spPr>
          <a:xfrm>
            <a:off x="10898800" y="2393375"/>
            <a:ext cx="151200" cy="164100"/>
          </a:xfrm>
          <a:prstGeom prst="flowChartSummingJunct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txBox="1"/>
          <p:nvPr>
            <p:ph idx="1" type="body"/>
          </p:nvPr>
        </p:nvSpPr>
        <p:spPr>
          <a:xfrm>
            <a:off x="418995" y="1066800"/>
            <a:ext cx="5446800" cy="5081400"/>
          </a:xfrm>
          <a:prstGeom prst="rect">
            <a:avLst/>
          </a:prstGeom>
        </p:spPr>
        <p:txBody>
          <a:bodyPr anchorCtr="0" anchor="t" bIns="121875" lIns="121875" spcFirstLastPara="1" rIns="121875" wrap="square" tIns="121875">
            <a:noAutofit/>
          </a:bodyPr>
          <a:lstStyle/>
          <a:p>
            <a:pPr indent="-228600" lvl="0" marL="457200" rtl="0" algn="l">
              <a:spcBef>
                <a:spcPts val="0"/>
              </a:spcBef>
              <a:spcAft>
                <a:spcPts val="0"/>
              </a:spcAft>
              <a:buClr>
                <a:srgbClr val="260D95"/>
              </a:buClr>
              <a:buSzPts val="2400"/>
              <a:buFont typeface="Roboto"/>
              <a:buNone/>
            </a:pPr>
            <a:r>
              <a:rPr lang="en" sz="2400">
                <a:solidFill>
                  <a:srgbClr val="260D95"/>
                </a:solidFill>
                <a:latin typeface="Roboto"/>
                <a:ea typeface="Roboto"/>
                <a:cs typeface="Roboto"/>
                <a:sym typeface="Roboto"/>
              </a:rPr>
              <a:t>Expand Western Division</a:t>
            </a:r>
            <a:endParaRPr sz="2400">
              <a:solidFill>
                <a:srgbClr val="260D95"/>
              </a:solidFill>
              <a:latin typeface="Roboto"/>
              <a:ea typeface="Roboto"/>
              <a:cs typeface="Roboto"/>
              <a:sym typeface="Roboto"/>
            </a:endParaRPr>
          </a:p>
          <a:p>
            <a:pPr indent="0" lvl="0" marL="457200" rtl="0" algn="l">
              <a:spcBef>
                <a:spcPts val="0"/>
              </a:spcBef>
              <a:spcAft>
                <a:spcPts val="0"/>
              </a:spcAft>
              <a:buNone/>
            </a:pPr>
            <a:r>
              <a:t/>
            </a:r>
            <a:endParaRPr sz="2400">
              <a:solidFill>
                <a:srgbClr val="260D95"/>
              </a:solidFill>
              <a:latin typeface="Roboto"/>
              <a:ea typeface="Roboto"/>
              <a:cs typeface="Roboto"/>
              <a:sym typeface="Roboto"/>
            </a:endParaRPr>
          </a:p>
          <a:p>
            <a:pPr indent="-228600" lvl="0" marL="457200" rtl="0" algn="l">
              <a:spcBef>
                <a:spcPts val="0"/>
              </a:spcBef>
              <a:spcAft>
                <a:spcPts val="0"/>
              </a:spcAft>
              <a:buClr>
                <a:srgbClr val="260D95"/>
              </a:buClr>
              <a:buSzPts val="2400"/>
              <a:buFont typeface="Roboto"/>
              <a:buNone/>
            </a:pPr>
            <a:r>
              <a:rPr lang="en" sz="2400">
                <a:solidFill>
                  <a:srgbClr val="260D95"/>
                </a:solidFill>
                <a:latin typeface="Roboto"/>
                <a:ea typeface="Roboto"/>
                <a:cs typeface="Roboto"/>
                <a:sym typeface="Roboto"/>
              </a:rPr>
              <a:t>Want a thriving small town</a:t>
            </a:r>
            <a:endParaRPr sz="2400">
              <a:solidFill>
                <a:srgbClr val="260D95"/>
              </a:solidFill>
              <a:latin typeface="Roboto"/>
              <a:ea typeface="Roboto"/>
              <a:cs typeface="Roboto"/>
              <a:sym typeface="Roboto"/>
            </a:endParaRPr>
          </a:p>
          <a:p>
            <a:pPr indent="-381000" lvl="1" marL="914400" rtl="0" algn="l">
              <a:spcBef>
                <a:spcPts val="1575"/>
              </a:spcBef>
              <a:spcAft>
                <a:spcPts val="0"/>
              </a:spcAft>
              <a:buClr>
                <a:srgbClr val="260D95"/>
              </a:buClr>
              <a:buSzPts val="2400"/>
              <a:buFont typeface="Roboto"/>
              <a:buChar char="○"/>
            </a:pPr>
            <a:r>
              <a:rPr lang="en" sz="2400">
                <a:solidFill>
                  <a:srgbClr val="260D95"/>
                </a:solidFill>
                <a:latin typeface="Roboto"/>
                <a:ea typeface="Roboto"/>
                <a:cs typeface="Roboto"/>
                <a:sym typeface="Roboto"/>
              </a:rPr>
              <a:t>Population growth</a:t>
            </a:r>
            <a:endParaRPr sz="2400">
              <a:solidFill>
                <a:srgbClr val="260D95"/>
              </a:solidFill>
              <a:latin typeface="Roboto"/>
              <a:ea typeface="Roboto"/>
              <a:cs typeface="Roboto"/>
              <a:sym typeface="Roboto"/>
            </a:endParaRPr>
          </a:p>
          <a:p>
            <a:pPr indent="-381000" lvl="1" marL="914400" rtl="0" algn="l">
              <a:spcBef>
                <a:spcPts val="1575"/>
              </a:spcBef>
              <a:spcAft>
                <a:spcPts val="0"/>
              </a:spcAft>
              <a:buClr>
                <a:srgbClr val="260D95"/>
              </a:buClr>
              <a:buSzPts val="2400"/>
              <a:buFont typeface="Roboto"/>
              <a:buChar char="○"/>
            </a:pPr>
            <a:r>
              <a:rPr lang="en" sz="2400">
                <a:solidFill>
                  <a:srgbClr val="260D95"/>
                </a:solidFill>
                <a:latin typeface="Roboto"/>
                <a:ea typeface="Roboto"/>
                <a:cs typeface="Roboto"/>
                <a:sym typeface="Roboto"/>
              </a:rPr>
              <a:t>Income growth</a:t>
            </a:r>
            <a:endParaRPr sz="2400">
              <a:solidFill>
                <a:srgbClr val="260D95"/>
              </a:solidFill>
              <a:latin typeface="Roboto"/>
              <a:ea typeface="Roboto"/>
              <a:cs typeface="Roboto"/>
              <a:sym typeface="Roboto"/>
            </a:endParaRPr>
          </a:p>
          <a:p>
            <a:pPr indent="-381000" lvl="1" marL="914400" rtl="0" algn="l">
              <a:spcBef>
                <a:spcPts val="1575"/>
              </a:spcBef>
              <a:spcAft>
                <a:spcPts val="0"/>
              </a:spcAft>
              <a:buClr>
                <a:srgbClr val="260D95"/>
              </a:buClr>
              <a:buSzPts val="2400"/>
              <a:buFont typeface="Roboto"/>
              <a:buChar char="○"/>
            </a:pPr>
            <a:r>
              <a:rPr lang="en" sz="2400">
                <a:solidFill>
                  <a:srgbClr val="260D95"/>
                </a:solidFill>
                <a:latin typeface="Roboto"/>
                <a:ea typeface="Roboto"/>
                <a:cs typeface="Roboto"/>
                <a:sym typeface="Roboto"/>
              </a:rPr>
              <a:t>Dining options</a:t>
            </a:r>
            <a:endParaRPr sz="2400">
              <a:solidFill>
                <a:srgbClr val="260D95"/>
              </a:solidFill>
              <a:latin typeface="Roboto"/>
              <a:ea typeface="Roboto"/>
              <a:cs typeface="Roboto"/>
              <a:sym typeface="Roboto"/>
            </a:endParaRPr>
          </a:p>
          <a:p>
            <a:pPr indent="-381000" lvl="1" marL="914400" rtl="0" algn="l">
              <a:spcBef>
                <a:spcPts val="1575"/>
              </a:spcBef>
              <a:spcAft>
                <a:spcPts val="0"/>
              </a:spcAft>
              <a:buClr>
                <a:srgbClr val="260D95"/>
              </a:buClr>
              <a:buSzPts val="2400"/>
              <a:buFont typeface="Roboto"/>
              <a:buChar char="○"/>
            </a:pPr>
            <a:r>
              <a:rPr lang="en" sz="2400">
                <a:solidFill>
                  <a:srgbClr val="260D95"/>
                </a:solidFill>
                <a:latin typeface="Roboto"/>
                <a:ea typeface="Roboto"/>
                <a:cs typeface="Roboto"/>
                <a:sym typeface="Roboto"/>
              </a:rPr>
              <a:t>Shopping</a:t>
            </a:r>
            <a:endParaRPr sz="2400">
              <a:solidFill>
                <a:srgbClr val="260D95"/>
              </a:solidFill>
              <a:latin typeface="Roboto"/>
              <a:ea typeface="Roboto"/>
              <a:cs typeface="Roboto"/>
              <a:sym typeface="Roboto"/>
            </a:endParaRPr>
          </a:p>
          <a:p>
            <a:pPr indent="0" lvl="0" marL="914400" rtl="0" algn="l">
              <a:spcBef>
                <a:spcPts val="0"/>
              </a:spcBef>
              <a:spcAft>
                <a:spcPts val="0"/>
              </a:spcAft>
              <a:buNone/>
            </a:pPr>
            <a:r>
              <a:t/>
            </a:r>
            <a:endParaRPr sz="2400">
              <a:solidFill>
                <a:srgbClr val="260D95"/>
              </a:solidFill>
              <a:latin typeface="Roboto"/>
              <a:ea typeface="Roboto"/>
              <a:cs typeface="Roboto"/>
              <a:sym typeface="Roboto"/>
            </a:endParaRPr>
          </a:p>
          <a:p>
            <a:pPr indent="-228600" lvl="0" marL="457200" rtl="0" algn="l">
              <a:spcBef>
                <a:spcPts val="0"/>
              </a:spcBef>
              <a:spcAft>
                <a:spcPts val="0"/>
              </a:spcAft>
              <a:buClr>
                <a:srgbClr val="260D95"/>
              </a:buClr>
              <a:buSzPts val="2400"/>
              <a:buFont typeface="Roboto"/>
              <a:buNone/>
            </a:pPr>
            <a:r>
              <a:rPr lang="en" sz="2400">
                <a:solidFill>
                  <a:srgbClr val="260D95"/>
                </a:solidFill>
                <a:latin typeface="Roboto"/>
                <a:ea typeface="Roboto"/>
                <a:cs typeface="Roboto"/>
                <a:sym typeface="Roboto"/>
              </a:rPr>
              <a:t>Two choices</a:t>
            </a:r>
            <a:endParaRPr sz="2400">
              <a:solidFill>
                <a:srgbClr val="260D95"/>
              </a:solidFill>
              <a:latin typeface="Roboto"/>
              <a:ea typeface="Roboto"/>
              <a:cs typeface="Roboto"/>
              <a:sym typeface="Roboto"/>
            </a:endParaRPr>
          </a:p>
          <a:p>
            <a:pPr indent="-381000" lvl="1" marL="914400" rtl="0" algn="l">
              <a:spcBef>
                <a:spcPts val="1575"/>
              </a:spcBef>
              <a:spcAft>
                <a:spcPts val="0"/>
              </a:spcAft>
              <a:buClr>
                <a:srgbClr val="260D95"/>
              </a:buClr>
              <a:buSzPts val="2400"/>
              <a:buFont typeface="Roboto"/>
              <a:buChar char="○"/>
            </a:pPr>
            <a:r>
              <a:rPr lang="en" sz="2400">
                <a:solidFill>
                  <a:srgbClr val="260D95"/>
                </a:solidFill>
                <a:latin typeface="Roboto"/>
                <a:ea typeface="Roboto"/>
                <a:cs typeface="Roboto"/>
                <a:sym typeface="Roboto"/>
              </a:rPr>
              <a:t>Jackson, MI or Racine, WI</a:t>
            </a:r>
            <a:endParaRPr sz="2400">
              <a:solidFill>
                <a:srgbClr val="260D95"/>
              </a:solidFill>
              <a:latin typeface="Roboto"/>
              <a:ea typeface="Roboto"/>
              <a:cs typeface="Roboto"/>
              <a:sym typeface="Roboto"/>
            </a:endParaRPr>
          </a:p>
          <a:p>
            <a:pPr indent="0" lvl="0" marL="457200" rtl="0" algn="l">
              <a:spcBef>
                <a:spcPts val="0"/>
              </a:spcBef>
              <a:spcAft>
                <a:spcPts val="0"/>
              </a:spcAft>
              <a:buNone/>
            </a:pPr>
            <a:r>
              <a:t/>
            </a:r>
            <a:endParaRPr sz="2400">
              <a:latin typeface="Roboto"/>
              <a:ea typeface="Roboto"/>
              <a:cs typeface="Roboto"/>
              <a:sym typeface="Roboto"/>
            </a:endParaRPr>
          </a:p>
        </p:txBody>
      </p:sp>
      <p:sp>
        <p:nvSpPr>
          <p:cNvPr id="140" name="Google Shape;140;p21"/>
          <p:cNvSpPr/>
          <p:nvPr/>
        </p:nvSpPr>
        <p:spPr>
          <a:xfrm>
            <a:off x="8382000" y="2280275"/>
            <a:ext cx="257100" cy="257100"/>
          </a:xfrm>
          <a:prstGeom prst="star5">
            <a:avLst>
              <a:gd fmla="val 19098" name="adj"/>
              <a:gd fmla="val 105146" name="hf"/>
              <a:gd fmla="val 110557" name="vf"/>
            </a:avLst>
          </a:prstGeom>
          <a:solidFill>
            <a:srgbClr val="260D95"/>
          </a:solidFill>
          <a:ln cap="flat" cmpd="sng" w="9525">
            <a:solidFill>
              <a:srgbClr val="DC8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C8C94"/>
              </a:solidFill>
            </a:endParaRPr>
          </a:p>
        </p:txBody>
      </p:sp>
      <p:sp>
        <p:nvSpPr>
          <p:cNvPr id="141" name="Google Shape;141;p21"/>
          <p:cNvSpPr/>
          <p:nvPr/>
        </p:nvSpPr>
        <p:spPr>
          <a:xfrm>
            <a:off x="7728525" y="2464200"/>
            <a:ext cx="257100" cy="257100"/>
          </a:xfrm>
          <a:prstGeom prst="star5">
            <a:avLst>
              <a:gd fmla="val 19098" name="adj"/>
              <a:gd fmla="val 105146" name="hf"/>
              <a:gd fmla="val 110557" name="vf"/>
            </a:avLst>
          </a:prstGeom>
          <a:solidFill>
            <a:srgbClr val="260D95"/>
          </a:solidFill>
          <a:ln cap="flat" cmpd="sng" w="9525">
            <a:solidFill>
              <a:srgbClr val="DC8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C8C94"/>
              </a:solidFill>
            </a:endParaRPr>
          </a:p>
        </p:txBody>
      </p:sp>
      <p:sp>
        <p:nvSpPr>
          <p:cNvPr id="142" name="Google Shape;142;p21"/>
          <p:cNvSpPr/>
          <p:nvPr/>
        </p:nvSpPr>
        <p:spPr>
          <a:xfrm>
            <a:off x="7243775" y="3533425"/>
            <a:ext cx="257100" cy="257100"/>
          </a:xfrm>
          <a:prstGeom prst="star5">
            <a:avLst>
              <a:gd fmla="val 19098" name="adj"/>
              <a:gd fmla="val 105146" name="hf"/>
              <a:gd fmla="val 110557" name="vf"/>
            </a:avLst>
          </a:prstGeom>
          <a:solidFill>
            <a:srgbClr val="260D95"/>
          </a:solidFill>
          <a:ln cap="flat" cmpd="sng" w="9525">
            <a:solidFill>
              <a:srgbClr val="DC8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C8C94"/>
              </a:solidFill>
            </a:endParaRPr>
          </a:p>
        </p:txBody>
      </p:sp>
      <p:sp>
        <p:nvSpPr>
          <p:cNvPr id="143" name="Google Shape;143;p21"/>
          <p:cNvSpPr/>
          <p:nvPr/>
        </p:nvSpPr>
        <p:spPr>
          <a:xfrm>
            <a:off x="8285750" y="5857850"/>
            <a:ext cx="257100" cy="257100"/>
          </a:xfrm>
          <a:prstGeom prst="star5">
            <a:avLst>
              <a:gd fmla="val 19098" name="adj"/>
              <a:gd fmla="val 105146" name="hf"/>
              <a:gd fmla="val 110557" name="vf"/>
            </a:avLst>
          </a:prstGeom>
          <a:solidFill>
            <a:srgbClr val="260D95"/>
          </a:solidFill>
          <a:ln cap="flat" cmpd="sng" w="9525">
            <a:solidFill>
              <a:srgbClr val="DC8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C8C94"/>
              </a:solidFill>
            </a:endParaRPr>
          </a:p>
        </p:txBody>
      </p:sp>
      <p:sp>
        <p:nvSpPr>
          <p:cNvPr id="144" name="Google Shape;144;p21"/>
          <p:cNvSpPr/>
          <p:nvPr/>
        </p:nvSpPr>
        <p:spPr>
          <a:xfrm>
            <a:off x="9534525" y="4561525"/>
            <a:ext cx="257100" cy="257100"/>
          </a:xfrm>
          <a:prstGeom prst="star5">
            <a:avLst>
              <a:gd fmla="val 19098" name="adj"/>
              <a:gd fmla="val 105146" name="hf"/>
              <a:gd fmla="val 110557" name="vf"/>
            </a:avLst>
          </a:prstGeom>
          <a:solidFill>
            <a:srgbClr val="260D95"/>
          </a:solidFill>
          <a:ln cap="flat" cmpd="sng" w="9525">
            <a:solidFill>
              <a:srgbClr val="DC8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C8C94"/>
              </a:solidFill>
            </a:endParaRPr>
          </a:p>
        </p:txBody>
      </p:sp>
      <p:sp>
        <p:nvSpPr>
          <p:cNvPr id="145" name="Google Shape;145;p21"/>
          <p:cNvSpPr txBox="1"/>
          <p:nvPr>
            <p:ph type="title"/>
          </p:nvPr>
        </p:nvSpPr>
        <p:spPr>
          <a:xfrm>
            <a:off x="418995" y="-21775"/>
            <a:ext cx="11351400" cy="738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accent6"/>
              </a:buClr>
              <a:buSzPts val="5600"/>
              <a:buFont typeface="Arial"/>
              <a:buNone/>
            </a:pPr>
            <a:r>
              <a:rPr lang="en"/>
              <a:t>Objective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par>
                                <p:cTn fill="hold" nodeType="with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par>
                                <p:cTn fill="hold" nodeType="with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1000"/>
                                        <p:tgtEl>
                                          <p:spTgt spid="130"/>
                                        </p:tgtEl>
                                      </p:cBhvr>
                                    </p:animEffect>
                                  </p:childTnLst>
                                </p:cTn>
                              </p:par>
                              <p:par>
                                <p:cTn fill="hold" nodeType="with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1000"/>
                                        <p:tgtEl>
                                          <p:spTgt spid="131"/>
                                        </p:tgtEl>
                                      </p:cBhvr>
                                    </p:animEffect>
                                  </p:childTnLst>
                                </p:cTn>
                              </p:par>
                              <p:par>
                                <p:cTn fill="hold" nodeType="with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34"/>
                                        </p:tgtEl>
                                        <p:attrNameLst>
                                          <p:attrName>style.visibility</p:attrName>
                                        </p:attrNameLst>
                                      </p:cBhvr>
                                      <p:to>
                                        <p:strVal val="visible"/>
                                      </p:to>
                                    </p:set>
                                  </p:childTnLst>
                                </p:cTn>
                              </p:par>
                            </p:childTnLst>
                          </p:cTn>
                        </p:par>
                        <p:par>
                          <p:cTn fill="hold">
                            <p:stCondLst>
                              <p:cond delay="500"/>
                            </p:stCondLst>
                            <p:childTnLst>
                              <p:par>
                                <p:cTn fill="hold" nodeType="afterEffect" presetClass="exit" presetID="10" presetSubtype="0">
                                  <p:stCondLst>
                                    <p:cond delay="0"/>
                                  </p:stCondLst>
                                  <p:childTnLst>
                                    <p:animEffect filter="fade" transition="out">
                                      <p:cBhvr>
                                        <p:cTn dur="1000"/>
                                        <p:tgtEl>
                                          <p:spTgt spid="124"/>
                                        </p:tgtEl>
                                      </p:cBhvr>
                                    </p:animEffect>
                                    <p:set>
                                      <p:cBhvr>
                                        <p:cTn dur="1" fill="hold">
                                          <p:stCondLst>
                                            <p:cond delay="1000"/>
                                          </p:stCondLst>
                                        </p:cTn>
                                        <p:tgtEl>
                                          <p:spTgt spid="12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25"/>
                                        </p:tgtEl>
                                      </p:cBhvr>
                                    </p:animEffect>
                                    <p:set>
                                      <p:cBhvr>
                                        <p:cTn dur="1" fill="hold">
                                          <p:stCondLst>
                                            <p:cond delay="1000"/>
                                          </p:stCondLst>
                                        </p:cTn>
                                        <p:tgtEl>
                                          <p:spTgt spid="12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29"/>
                                        </p:tgtEl>
                                      </p:cBhvr>
                                    </p:animEffect>
                                    <p:set>
                                      <p:cBhvr>
                                        <p:cTn dur="1" fill="hold">
                                          <p:stCondLst>
                                            <p:cond delay="1000"/>
                                          </p:stCondLst>
                                        </p:cTn>
                                        <p:tgtEl>
                                          <p:spTgt spid="12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30"/>
                                        </p:tgtEl>
                                      </p:cBhvr>
                                    </p:animEffect>
                                    <p:set>
                                      <p:cBhvr>
                                        <p:cTn dur="1" fill="hold">
                                          <p:stCondLst>
                                            <p:cond delay="1000"/>
                                          </p:stCondLst>
                                        </p:cTn>
                                        <p:tgtEl>
                                          <p:spTgt spid="13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31"/>
                                        </p:tgtEl>
                                      </p:cBhvr>
                                    </p:animEffect>
                                    <p:set>
                                      <p:cBhvr>
                                        <p:cTn dur="1" fill="hold">
                                          <p:stCondLst>
                                            <p:cond delay="1000"/>
                                          </p:stCondLst>
                                        </p:cTn>
                                        <p:tgtEl>
                                          <p:spTgt spid="131"/>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par>
                                <p:cTn fill="hold" nodeType="with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par>
                                <p:cTn fill="hold" nodeType="with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par>
                                <p:cTn fill="hold" nodeType="with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1000"/>
                                        <p:tgtEl>
                                          <p:spTgt spid="128"/>
                                        </p:tgtEl>
                                      </p:cBhvr>
                                    </p:animEffect>
                                  </p:childTnLst>
                                </p:cTn>
                              </p:par>
                              <p:par>
                                <p:cTn fill="hold" nodeType="with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par>
                                <p:cTn fill="hold" nodeType="with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par>
                                <p:cTn fill="hold" nodeType="with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22"/>
          <p:cNvPicPr preferRelativeResize="0"/>
          <p:nvPr/>
        </p:nvPicPr>
        <p:blipFill>
          <a:blip r:embed="rId3">
            <a:alphaModFix/>
          </a:blip>
          <a:stretch>
            <a:fillRect/>
          </a:stretch>
        </p:blipFill>
        <p:spPr>
          <a:xfrm>
            <a:off x="2031788" y="1285000"/>
            <a:ext cx="8125375" cy="5399025"/>
          </a:xfrm>
          <a:prstGeom prst="rect">
            <a:avLst/>
          </a:prstGeom>
          <a:noFill/>
          <a:ln>
            <a:noFill/>
          </a:ln>
        </p:spPr>
      </p:pic>
      <p:sp>
        <p:nvSpPr>
          <p:cNvPr id="151" name="Google Shape;151;p22"/>
          <p:cNvSpPr txBox="1"/>
          <p:nvPr>
            <p:ph idx="2" type="body"/>
          </p:nvPr>
        </p:nvSpPr>
        <p:spPr>
          <a:xfrm>
            <a:off x="0" y="6153050"/>
            <a:ext cx="3610200" cy="738900"/>
          </a:xfrm>
          <a:prstGeom prst="rect">
            <a:avLst/>
          </a:prstGeom>
        </p:spPr>
        <p:txBody>
          <a:bodyPr anchorCtr="0" anchor="t" bIns="121875" lIns="121875" spcFirstLastPara="1" rIns="121875" wrap="square" tIns="121875">
            <a:noAutofit/>
          </a:bodyPr>
          <a:lstStyle/>
          <a:p>
            <a:pPr indent="0" lvl="0" marL="0" rtl="0" algn="l">
              <a:lnSpc>
                <a:spcPct val="95000"/>
              </a:lnSpc>
              <a:spcBef>
                <a:spcPts val="0"/>
              </a:spcBef>
              <a:spcAft>
                <a:spcPts val="0"/>
              </a:spcAft>
              <a:buNone/>
            </a:pPr>
            <a:r>
              <a:rPr lang="en" sz="900">
                <a:latin typeface="Roboto"/>
                <a:ea typeface="Roboto"/>
                <a:cs typeface="Roboto"/>
                <a:sym typeface="Roboto"/>
              </a:rPr>
              <a:t>Data source: Gale Business Demographics April 15, 2021</a:t>
            </a:r>
            <a:endParaRPr sz="900">
              <a:latin typeface="Roboto"/>
              <a:ea typeface="Roboto"/>
              <a:cs typeface="Roboto"/>
              <a:sym typeface="Roboto"/>
            </a:endParaRPr>
          </a:p>
          <a:p>
            <a:pPr indent="0" lvl="0" marL="0" rtl="0" algn="l">
              <a:lnSpc>
                <a:spcPct val="95000"/>
              </a:lnSpc>
              <a:spcBef>
                <a:spcPts val="0"/>
              </a:spcBef>
              <a:spcAft>
                <a:spcPts val="0"/>
              </a:spcAft>
              <a:buNone/>
            </a:pPr>
            <a:r>
              <a:rPr lang="en" sz="900">
                <a:latin typeface="Roboto"/>
                <a:ea typeface="Roboto"/>
                <a:cs typeface="Roboto"/>
                <a:sym typeface="Roboto"/>
              </a:rPr>
              <a:t>Totals for Jackson (area) include Jackson, Blackman Township, and Summit Township</a:t>
            </a:r>
            <a:endParaRPr sz="900">
              <a:latin typeface="Roboto"/>
              <a:ea typeface="Roboto"/>
              <a:cs typeface="Roboto"/>
              <a:sym typeface="Roboto"/>
            </a:endParaRPr>
          </a:p>
          <a:p>
            <a:pPr indent="0" lvl="0" marL="0" rtl="0" algn="l">
              <a:lnSpc>
                <a:spcPct val="95000"/>
              </a:lnSpc>
              <a:spcBef>
                <a:spcPts val="0"/>
              </a:spcBef>
              <a:spcAft>
                <a:spcPts val="0"/>
              </a:spcAft>
              <a:buNone/>
            </a:pPr>
            <a:r>
              <a:rPr lang="en" sz="900">
                <a:latin typeface="Roboto"/>
                <a:ea typeface="Roboto"/>
                <a:cs typeface="Roboto"/>
                <a:sym typeface="Roboto"/>
              </a:rPr>
              <a:t>Adapted by Tony Kibling</a:t>
            </a:r>
            <a:endParaRPr sz="900">
              <a:latin typeface="Roboto"/>
              <a:ea typeface="Roboto"/>
              <a:cs typeface="Roboto"/>
              <a:sym typeface="Roboto"/>
            </a:endParaRPr>
          </a:p>
        </p:txBody>
      </p:sp>
      <p:sp>
        <p:nvSpPr>
          <p:cNvPr id="152" name="Google Shape;152;p22"/>
          <p:cNvSpPr txBox="1"/>
          <p:nvPr>
            <p:ph type="title"/>
          </p:nvPr>
        </p:nvSpPr>
        <p:spPr>
          <a:xfrm>
            <a:off x="418995" y="-21771"/>
            <a:ext cx="11351100" cy="738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accent6"/>
              </a:buClr>
              <a:buSzPts val="5600"/>
              <a:buFont typeface="Arial"/>
              <a:buNone/>
            </a:pPr>
            <a:r>
              <a:rPr lang="en" sz="5300"/>
              <a:t>Income, Households, and Population</a:t>
            </a:r>
            <a:endParaRPr sz="5300"/>
          </a:p>
        </p:txBody>
      </p:sp>
      <p:sp>
        <p:nvSpPr>
          <p:cNvPr id="153" name="Google Shape;153;p22"/>
          <p:cNvSpPr txBox="1"/>
          <p:nvPr>
            <p:ph idx="4" type="body"/>
          </p:nvPr>
        </p:nvSpPr>
        <p:spPr>
          <a:xfrm>
            <a:off x="457086" y="793467"/>
            <a:ext cx="4494600" cy="304800"/>
          </a:xfrm>
          <a:prstGeom prst="rect">
            <a:avLst/>
          </a:prstGeom>
        </p:spPr>
        <p:txBody>
          <a:bodyPr anchorCtr="0" anchor="ctr" bIns="45700" lIns="91425" spcFirstLastPara="1" rIns="91425" wrap="square" tIns="45700">
            <a:noAutofit/>
          </a:bodyPr>
          <a:lstStyle/>
          <a:p>
            <a:pPr indent="0" lvl="0" marL="0" rtl="0" algn="l">
              <a:spcBef>
                <a:spcPts val="1000"/>
              </a:spcBef>
              <a:spcAft>
                <a:spcPts val="0"/>
              </a:spcAft>
              <a:buNone/>
            </a:pPr>
            <a:r>
              <a:rPr lang="en"/>
              <a:t>Jackson, MI (area)</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txBox="1"/>
          <p:nvPr>
            <p:ph idx="2" type="body"/>
          </p:nvPr>
        </p:nvSpPr>
        <p:spPr>
          <a:xfrm>
            <a:off x="6362550" y="6368100"/>
            <a:ext cx="4250700" cy="489900"/>
          </a:xfrm>
          <a:prstGeom prst="rect">
            <a:avLst/>
          </a:prstGeom>
        </p:spPr>
        <p:txBody>
          <a:bodyPr anchorCtr="0" anchor="t" bIns="45700" lIns="91425" spcFirstLastPara="1" rIns="91425" wrap="square" tIns="45700">
            <a:noAutofit/>
          </a:bodyPr>
          <a:lstStyle/>
          <a:p>
            <a:pPr indent="0" lvl="0" marL="0" rtl="0" algn="r">
              <a:spcBef>
                <a:spcPts val="1000"/>
              </a:spcBef>
              <a:spcAft>
                <a:spcPts val="0"/>
              </a:spcAft>
              <a:buNone/>
            </a:pPr>
            <a:r>
              <a:rPr lang="en" sz="900">
                <a:latin typeface="Roboto"/>
                <a:ea typeface="Roboto"/>
                <a:cs typeface="Roboto"/>
                <a:sym typeface="Roboto"/>
              </a:rPr>
              <a:t>Image source: bing.com/maps</a:t>
            </a:r>
            <a:endParaRPr sz="900">
              <a:latin typeface="Roboto"/>
              <a:ea typeface="Roboto"/>
              <a:cs typeface="Roboto"/>
              <a:sym typeface="Roboto"/>
            </a:endParaRPr>
          </a:p>
        </p:txBody>
      </p:sp>
      <p:pic>
        <p:nvPicPr>
          <p:cNvPr id="159" name="Google Shape;159;p23"/>
          <p:cNvPicPr preferRelativeResize="0"/>
          <p:nvPr/>
        </p:nvPicPr>
        <p:blipFill>
          <a:blip r:embed="rId3">
            <a:alphaModFix/>
          </a:blip>
          <a:stretch>
            <a:fillRect/>
          </a:stretch>
        </p:blipFill>
        <p:spPr>
          <a:xfrm>
            <a:off x="3780113" y="1199688"/>
            <a:ext cx="4628725" cy="4458625"/>
          </a:xfrm>
          <a:prstGeom prst="rect">
            <a:avLst/>
          </a:prstGeom>
          <a:noFill/>
          <a:ln>
            <a:noFill/>
          </a:ln>
        </p:spPr>
      </p:pic>
      <p:sp>
        <p:nvSpPr>
          <p:cNvPr id="160" name="Google Shape;160;p23"/>
          <p:cNvSpPr/>
          <p:nvPr/>
        </p:nvSpPr>
        <p:spPr>
          <a:xfrm>
            <a:off x="385775" y="3696850"/>
            <a:ext cx="3743400" cy="2904000"/>
          </a:xfrm>
          <a:prstGeom prst="wedgeRectCallout">
            <a:avLst>
              <a:gd fmla="val 79005" name="adj1"/>
              <a:gd fmla="val 1784" name="adj2"/>
            </a:avLst>
          </a:prstGeom>
          <a:solidFill>
            <a:srgbClr val="DC8C94"/>
          </a:solidFill>
          <a:ln cap="flat" cmpd="sng" w="9525">
            <a:solidFill>
              <a:srgbClr val="DC8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1" name="Google Shape;161;p23"/>
          <p:cNvPicPr preferRelativeResize="0"/>
          <p:nvPr/>
        </p:nvPicPr>
        <p:blipFill rotWithShape="1">
          <a:blip r:embed="rId4">
            <a:alphaModFix/>
          </a:blip>
          <a:srcRect b="5400" l="17581" r="56279" t="22496"/>
          <a:stretch/>
        </p:blipFill>
        <p:spPr>
          <a:xfrm>
            <a:off x="385775" y="3696825"/>
            <a:ext cx="3743324" cy="2904000"/>
          </a:xfrm>
          <a:prstGeom prst="rect">
            <a:avLst/>
          </a:prstGeom>
          <a:noFill/>
          <a:ln cap="flat" cmpd="sng" w="9525">
            <a:solidFill>
              <a:srgbClr val="DC8C94"/>
            </a:solidFill>
            <a:prstDash val="solid"/>
            <a:round/>
            <a:headEnd len="sm" w="sm" type="none"/>
            <a:tailEnd len="sm" w="sm" type="none"/>
          </a:ln>
        </p:spPr>
      </p:pic>
      <p:sp>
        <p:nvSpPr>
          <p:cNvPr id="162" name="Google Shape;162;p23"/>
          <p:cNvSpPr/>
          <p:nvPr/>
        </p:nvSpPr>
        <p:spPr>
          <a:xfrm>
            <a:off x="7641825" y="200025"/>
            <a:ext cx="4383300" cy="2829000"/>
          </a:xfrm>
          <a:prstGeom prst="wedgeRectCallout">
            <a:avLst>
              <a:gd fmla="val -81572" name="adj1"/>
              <a:gd fmla="val 9090" name="adj2"/>
            </a:avLst>
          </a:prstGeom>
          <a:solidFill>
            <a:srgbClr val="DC8C94"/>
          </a:solidFill>
          <a:ln cap="flat" cmpd="sng" w="9525">
            <a:solidFill>
              <a:srgbClr val="DC8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3" name="Google Shape;163;p23"/>
          <p:cNvPicPr preferRelativeResize="0"/>
          <p:nvPr/>
        </p:nvPicPr>
        <p:blipFill rotWithShape="1">
          <a:blip r:embed="rId5">
            <a:alphaModFix/>
          </a:blip>
          <a:srcRect b="5688" l="17389" r="52721" t="32215"/>
          <a:stretch/>
        </p:blipFill>
        <p:spPr>
          <a:xfrm>
            <a:off x="7641825" y="200025"/>
            <a:ext cx="4383350" cy="2828925"/>
          </a:xfrm>
          <a:prstGeom prst="rect">
            <a:avLst/>
          </a:prstGeom>
          <a:noFill/>
          <a:ln cap="flat" cmpd="sng" w="9525">
            <a:solidFill>
              <a:srgbClr val="DC8C94"/>
            </a:solidFill>
            <a:prstDash val="solid"/>
            <a:round/>
            <a:headEnd len="sm" w="sm" type="none"/>
            <a:tailEnd len="sm" w="sm" type="none"/>
          </a:ln>
        </p:spPr>
      </p:pic>
      <p:sp>
        <p:nvSpPr>
          <p:cNvPr id="164" name="Google Shape;164;p23"/>
          <p:cNvSpPr/>
          <p:nvPr/>
        </p:nvSpPr>
        <p:spPr>
          <a:xfrm>
            <a:off x="242900" y="200025"/>
            <a:ext cx="4539300" cy="2471700"/>
          </a:xfrm>
          <a:prstGeom prst="wedgeRectCallout">
            <a:avLst>
              <a:gd fmla="val 66143" name="adj1"/>
              <a:gd fmla="val -3178" name="adj2"/>
            </a:avLst>
          </a:prstGeom>
          <a:solidFill>
            <a:srgbClr val="DC8C94"/>
          </a:solidFill>
          <a:ln cap="flat" cmpd="sng" w="9525">
            <a:solidFill>
              <a:srgbClr val="DC8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5" name="Google Shape;165;p23"/>
          <p:cNvPicPr preferRelativeResize="0"/>
          <p:nvPr/>
        </p:nvPicPr>
        <p:blipFill rotWithShape="1">
          <a:blip r:embed="rId6">
            <a:alphaModFix/>
          </a:blip>
          <a:srcRect b="17632" l="22701" r="50301" t="39023"/>
          <a:stretch/>
        </p:blipFill>
        <p:spPr>
          <a:xfrm>
            <a:off x="242900" y="200025"/>
            <a:ext cx="4539412" cy="2471700"/>
          </a:xfrm>
          <a:prstGeom prst="rect">
            <a:avLst/>
          </a:prstGeom>
          <a:noFill/>
          <a:ln cap="flat" cmpd="sng" w="9525">
            <a:solidFill>
              <a:srgbClr val="DC8C94"/>
            </a:solidFill>
            <a:prstDash val="solid"/>
            <a:round/>
            <a:headEnd len="sm" w="sm" type="none"/>
            <a:tailEnd len="sm" w="sm" type="none"/>
          </a:ln>
        </p:spPr>
      </p:pic>
      <p:sp>
        <p:nvSpPr>
          <p:cNvPr id="166" name="Google Shape;166;p23"/>
          <p:cNvSpPr txBox="1"/>
          <p:nvPr>
            <p:ph type="title"/>
          </p:nvPr>
        </p:nvSpPr>
        <p:spPr>
          <a:xfrm>
            <a:off x="4782299" y="200025"/>
            <a:ext cx="2070600" cy="7635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b="1" lang="en" sz="3600">
                <a:solidFill>
                  <a:srgbClr val="DC8C94"/>
                </a:solidFill>
                <a:latin typeface="Roboto"/>
                <a:ea typeface="Roboto"/>
                <a:cs typeface="Roboto"/>
                <a:sym typeface="Roboto"/>
              </a:rPr>
              <a:t>Hotels</a:t>
            </a:r>
            <a:endParaRPr b="1" sz="3600">
              <a:solidFill>
                <a:srgbClr val="DC8C94"/>
              </a:solidFill>
              <a:latin typeface="Roboto"/>
              <a:ea typeface="Roboto"/>
              <a:cs typeface="Roboto"/>
              <a:sym typeface="Roboto"/>
            </a:endParaRPr>
          </a:p>
        </p:txBody>
      </p:sp>
      <p:sp>
        <p:nvSpPr>
          <p:cNvPr id="167" name="Google Shape;167;p23"/>
          <p:cNvSpPr txBox="1"/>
          <p:nvPr>
            <p:ph type="title"/>
          </p:nvPr>
        </p:nvSpPr>
        <p:spPr>
          <a:xfrm>
            <a:off x="8613975" y="3365650"/>
            <a:ext cx="3273300" cy="1320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b="1" lang="en" sz="3600">
                <a:solidFill>
                  <a:srgbClr val="DC8C94"/>
                </a:solidFill>
                <a:latin typeface="Roboto"/>
                <a:ea typeface="Roboto"/>
                <a:cs typeface="Roboto"/>
                <a:sym typeface="Roboto"/>
              </a:rPr>
              <a:t>Restaurants &amp; Shopping</a:t>
            </a:r>
            <a:endParaRPr b="1" sz="3600">
              <a:solidFill>
                <a:srgbClr val="DC8C94"/>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par>
                                <p:cTn fill="hold" nodeType="with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par>
                                <p:cTn fill="hold" nodeType="with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par>
                                <p:cTn fill="hold" nodeType="with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par>
                                <p:cTn fill="hold" nodeType="with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par>
                                <p:cTn fill="hold" nodeType="with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4"/>
          <p:cNvSpPr txBox="1"/>
          <p:nvPr>
            <p:ph idx="4294967295" type="body"/>
          </p:nvPr>
        </p:nvSpPr>
        <p:spPr>
          <a:xfrm>
            <a:off x="5729275" y="6481025"/>
            <a:ext cx="5321700" cy="377100"/>
          </a:xfrm>
          <a:prstGeom prst="rect">
            <a:avLst/>
          </a:prstGeom>
        </p:spPr>
        <p:txBody>
          <a:bodyPr anchorCtr="0" anchor="t" bIns="45700" lIns="91425" spcFirstLastPara="1" rIns="91425" wrap="square" tIns="45700">
            <a:noAutofit/>
          </a:bodyPr>
          <a:lstStyle/>
          <a:p>
            <a:pPr indent="0" lvl="0" marL="0" rtl="0" algn="r">
              <a:lnSpc>
                <a:spcPct val="100000"/>
              </a:lnSpc>
              <a:spcBef>
                <a:spcPts val="0"/>
              </a:spcBef>
              <a:spcAft>
                <a:spcPts val="0"/>
              </a:spcAft>
              <a:buNone/>
            </a:pPr>
            <a:r>
              <a:rPr lang="en" sz="900">
                <a:latin typeface="Roboto"/>
                <a:ea typeface="Roboto"/>
                <a:cs typeface="Roboto"/>
                <a:sym typeface="Roboto"/>
              </a:rPr>
              <a:t>Data source: USA Hockey  </a:t>
            </a:r>
            <a:endParaRPr sz="900">
              <a:latin typeface="Roboto"/>
              <a:ea typeface="Roboto"/>
              <a:cs typeface="Roboto"/>
              <a:sym typeface="Roboto"/>
            </a:endParaRPr>
          </a:p>
          <a:p>
            <a:pPr indent="0" lvl="0" marL="0" rtl="0" algn="r">
              <a:lnSpc>
                <a:spcPct val="100000"/>
              </a:lnSpc>
              <a:spcBef>
                <a:spcPts val="0"/>
              </a:spcBef>
              <a:spcAft>
                <a:spcPts val="0"/>
              </a:spcAft>
              <a:buNone/>
            </a:pPr>
            <a:r>
              <a:rPr lang="en" sz="900">
                <a:latin typeface="Roboto"/>
                <a:ea typeface="Roboto"/>
                <a:cs typeface="Roboto"/>
                <a:sym typeface="Roboto"/>
              </a:rPr>
              <a:t>Adapted by Tony Kibling</a:t>
            </a:r>
            <a:endParaRPr sz="900">
              <a:latin typeface="Roboto"/>
              <a:ea typeface="Roboto"/>
              <a:cs typeface="Roboto"/>
              <a:sym typeface="Roboto"/>
            </a:endParaRPr>
          </a:p>
        </p:txBody>
      </p:sp>
      <p:pic>
        <p:nvPicPr>
          <p:cNvPr id="173" name="Google Shape;173;p24"/>
          <p:cNvPicPr preferRelativeResize="0"/>
          <p:nvPr/>
        </p:nvPicPr>
        <p:blipFill>
          <a:blip r:embed="rId3">
            <a:alphaModFix/>
          </a:blip>
          <a:stretch>
            <a:fillRect/>
          </a:stretch>
        </p:blipFill>
        <p:spPr>
          <a:xfrm>
            <a:off x="4946325" y="677299"/>
            <a:ext cx="5927875" cy="5503425"/>
          </a:xfrm>
          <a:prstGeom prst="rect">
            <a:avLst/>
          </a:prstGeom>
          <a:noFill/>
          <a:ln>
            <a:noFill/>
          </a:ln>
        </p:spPr>
      </p:pic>
      <p:sp>
        <p:nvSpPr>
          <p:cNvPr id="174" name="Google Shape;174;p24"/>
          <p:cNvSpPr txBox="1"/>
          <p:nvPr>
            <p:ph type="title"/>
          </p:nvPr>
        </p:nvSpPr>
        <p:spPr>
          <a:xfrm>
            <a:off x="579950" y="1243575"/>
            <a:ext cx="3126900" cy="333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r>
              <a:rPr lang="en" sz="4000"/>
              <a:t>More than 2x registered hockey players in Michigan</a:t>
            </a:r>
            <a:endParaRPr sz="4000"/>
          </a:p>
          <a:p>
            <a:pPr indent="0" lvl="0" marL="0" rtl="0" algn="r">
              <a:spcBef>
                <a:spcPts val="0"/>
              </a:spcBef>
              <a:spcAft>
                <a:spcPts val="0"/>
              </a:spcAft>
              <a:buNone/>
            </a:pPr>
            <a:r>
              <a:t/>
            </a:r>
            <a:endParaRPr sz="4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txBox="1"/>
          <p:nvPr>
            <p:ph type="title"/>
          </p:nvPr>
        </p:nvSpPr>
        <p:spPr>
          <a:xfrm>
            <a:off x="418995" y="-21775"/>
            <a:ext cx="11351400" cy="7389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rPr b="1" lang="en">
                <a:latin typeface="Roboto"/>
                <a:ea typeface="Roboto"/>
                <a:cs typeface="Roboto"/>
                <a:sym typeface="Roboto"/>
              </a:rPr>
              <a:t>Optimist Ice Arena</a:t>
            </a:r>
            <a:endParaRPr b="1">
              <a:latin typeface="Roboto"/>
              <a:ea typeface="Roboto"/>
              <a:cs typeface="Roboto"/>
              <a:sym typeface="Roboto"/>
            </a:endParaRPr>
          </a:p>
        </p:txBody>
      </p:sp>
      <p:pic>
        <p:nvPicPr>
          <p:cNvPr id="180" name="Google Shape;180;p25"/>
          <p:cNvPicPr preferRelativeResize="0"/>
          <p:nvPr/>
        </p:nvPicPr>
        <p:blipFill>
          <a:blip r:embed="rId3">
            <a:alphaModFix/>
          </a:blip>
          <a:stretch>
            <a:fillRect/>
          </a:stretch>
        </p:blipFill>
        <p:spPr>
          <a:xfrm>
            <a:off x="2628323" y="1117550"/>
            <a:ext cx="6932301" cy="51938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txBox="1"/>
          <p:nvPr>
            <p:ph idx="1" type="body"/>
          </p:nvPr>
        </p:nvSpPr>
        <p:spPr>
          <a:xfrm>
            <a:off x="533294" y="914400"/>
            <a:ext cx="11037000" cy="5233800"/>
          </a:xfrm>
          <a:prstGeom prst="rect">
            <a:avLst/>
          </a:prstGeom>
          <a:ln>
            <a:noFill/>
          </a:ln>
        </p:spPr>
        <p:txBody>
          <a:bodyPr anchorCtr="0" anchor="t" bIns="121875" lIns="121875" spcFirstLastPara="1" rIns="121875" wrap="square" tIns="121875">
            <a:noAutofit/>
          </a:bodyPr>
          <a:lstStyle/>
          <a:p>
            <a:pPr indent="-381000" lvl="0" marL="457200" rtl="0" algn="l">
              <a:lnSpc>
                <a:spcPct val="100000"/>
              </a:lnSpc>
              <a:spcBef>
                <a:spcPts val="0"/>
              </a:spcBef>
              <a:spcAft>
                <a:spcPts val="0"/>
              </a:spcAft>
              <a:buClr>
                <a:srgbClr val="260D95"/>
              </a:buClr>
              <a:buSzPts val="2400"/>
              <a:buFont typeface="Roboto"/>
              <a:buChar char="●"/>
            </a:pPr>
            <a:r>
              <a:rPr b="1" lang="en" sz="2400">
                <a:solidFill>
                  <a:srgbClr val="260D95"/>
                </a:solidFill>
                <a:latin typeface="Roboto"/>
                <a:ea typeface="Roboto"/>
                <a:cs typeface="Roboto"/>
                <a:sym typeface="Roboto"/>
              </a:rPr>
              <a:t>Demographics</a:t>
            </a:r>
            <a:endParaRPr b="1" sz="2400">
              <a:solidFill>
                <a:srgbClr val="260D95"/>
              </a:solidFill>
              <a:latin typeface="Roboto"/>
              <a:ea typeface="Roboto"/>
              <a:cs typeface="Roboto"/>
              <a:sym typeface="Roboto"/>
            </a:endParaRPr>
          </a:p>
          <a:p>
            <a:pPr indent="-381000" lvl="1" marL="914400" rtl="0" algn="l">
              <a:lnSpc>
                <a:spcPct val="100000"/>
              </a:lnSpc>
              <a:spcBef>
                <a:spcPts val="0"/>
              </a:spcBef>
              <a:spcAft>
                <a:spcPts val="0"/>
              </a:spcAft>
              <a:buSzPts val="2400"/>
              <a:buFont typeface="Roboto"/>
              <a:buChar char="○"/>
            </a:pPr>
            <a:r>
              <a:rPr lang="en" sz="2400">
                <a:latin typeface="Roboto"/>
                <a:ea typeface="Roboto"/>
                <a:cs typeface="Roboto"/>
                <a:sym typeface="Roboto"/>
              </a:rPr>
              <a:t>Population declining</a:t>
            </a:r>
            <a:endParaRPr sz="2400">
              <a:latin typeface="Roboto"/>
              <a:ea typeface="Roboto"/>
              <a:cs typeface="Roboto"/>
              <a:sym typeface="Roboto"/>
            </a:endParaRPr>
          </a:p>
          <a:p>
            <a:pPr indent="-381000" lvl="1" marL="914400" rtl="0" algn="l">
              <a:lnSpc>
                <a:spcPct val="100000"/>
              </a:lnSpc>
              <a:spcBef>
                <a:spcPts val="0"/>
              </a:spcBef>
              <a:spcAft>
                <a:spcPts val="0"/>
              </a:spcAft>
              <a:buSzPts val="2400"/>
              <a:buFont typeface="Roboto"/>
              <a:buChar char="○"/>
            </a:pPr>
            <a:r>
              <a:rPr lang="en" sz="2400">
                <a:latin typeface="Roboto"/>
                <a:ea typeface="Roboto"/>
                <a:cs typeface="Roboto"/>
                <a:sym typeface="Roboto"/>
              </a:rPr>
              <a:t>H</a:t>
            </a:r>
            <a:r>
              <a:rPr lang="en" sz="2400">
                <a:latin typeface="Roboto"/>
                <a:ea typeface="Roboto"/>
                <a:cs typeface="Roboto"/>
                <a:sym typeface="Roboto"/>
              </a:rPr>
              <a:t>ouseholds constant </a:t>
            </a:r>
            <a:endParaRPr sz="2400">
              <a:latin typeface="Roboto"/>
              <a:ea typeface="Roboto"/>
              <a:cs typeface="Roboto"/>
              <a:sym typeface="Roboto"/>
            </a:endParaRPr>
          </a:p>
          <a:p>
            <a:pPr indent="-381000" lvl="1" marL="914400" rtl="0" algn="l">
              <a:lnSpc>
                <a:spcPct val="100000"/>
              </a:lnSpc>
              <a:spcBef>
                <a:spcPts val="0"/>
              </a:spcBef>
              <a:spcAft>
                <a:spcPts val="0"/>
              </a:spcAft>
              <a:buSzPts val="2400"/>
              <a:buFont typeface="Roboto"/>
              <a:buChar char="○"/>
            </a:pPr>
            <a:r>
              <a:rPr lang="en" sz="2400">
                <a:latin typeface="Roboto"/>
                <a:ea typeface="Roboto"/>
                <a:cs typeface="Roboto"/>
                <a:sym typeface="Roboto"/>
              </a:rPr>
              <a:t>Growing income  </a:t>
            </a:r>
            <a:endParaRPr sz="2400">
              <a:latin typeface="Roboto"/>
              <a:ea typeface="Roboto"/>
              <a:cs typeface="Roboto"/>
              <a:sym typeface="Roboto"/>
            </a:endParaRPr>
          </a:p>
          <a:p>
            <a:pPr indent="-381000" lvl="0" marL="457200" rtl="0" algn="l">
              <a:lnSpc>
                <a:spcPct val="100000"/>
              </a:lnSpc>
              <a:spcBef>
                <a:spcPts val="0"/>
              </a:spcBef>
              <a:spcAft>
                <a:spcPts val="0"/>
              </a:spcAft>
              <a:buClr>
                <a:srgbClr val="260D95"/>
              </a:buClr>
              <a:buSzPts val="2400"/>
              <a:buFont typeface="Roboto"/>
              <a:buChar char="●"/>
            </a:pPr>
            <a:r>
              <a:rPr b="1" lang="en" sz="2400">
                <a:solidFill>
                  <a:srgbClr val="260D95"/>
                </a:solidFill>
                <a:latin typeface="Roboto"/>
                <a:ea typeface="Roboto"/>
                <a:cs typeface="Roboto"/>
                <a:sym typeface="Roboto"/>
              </a:rPr>
              <a:t>Consumer Data</a:t>
            </a:r>
            <a:endParaRPr b="1" sz="2400">
              <a:solidFill>
                <a:srgbClr val="260D95"/>
              </a:solidFill>
              <a:latin typeface="Roboto"/>
              <a:ea typeface="Roboto"/>
              <a:cs typeface="Roboto"/>
              <a:sym typeface="Roboto"/>
            </a:endParaRPr>
          </a:p>
          <a:p>
            <a:pPr indent="-381000" lvl="1" marL="914400" rtl="0" algn="l">
              <a:lnSpc>
                <a:spcPct val="100000"/>
              </a:lnSpc>
              <a:spcBef>
                <a:spcPts val="0"/>
              </a:spcBef>
              <a:spcAft>
                <a:spcPts val="0"/>
              </a:spcAft>
              <a:buSzPts val="2400"/>
              <a:buFont typeface="Roboto"/>
              <a:buChar char="○"/>
            </a:pPr>
            <a:r>
              <a:rPr lang="en" sz="2400">
                <a:latin typeface="Roboto"/>
                <a:ea typeface="Roboto"/>
                <a:cs typeface="Roboto"/>
                <a:sym typeface="Roboto"/>
              </a:rPr>
              <a:t>Similar s</a:t>
            </a:r>
            <a:r>
              <a:rPr lang="en" sz="2400">
                <a:latin typeface="Roboto"/>
                <a:ea typeface="Roboto"/>
                <a:cs typeface="Roboto"/>
                <a:sym typeface="Roboto"/>
              </a:rPr>
              <a:t>pending habits</a:t>
            </a:r>
            <a:endParaRPr sz="2400">
              <a:latin typeface="Roboto"/>
              <a:ea typeface="Roboto"/>
              <a:cs typeface="Roboto"/>
              <a:sym typeface="Roboto"/>
            </a:endParaRPr>
          </a:p>
          <a:p>
            <a:pPr indent="-381000" lvl="0" marL="457200" rtl="0" algn="l">
              <a:lnSpc>
                <a:spcPct val="100000"/>
              </a:lnSpc>
              <a:spcBef>
                <a:spcPts val="0"/>
              </a:spcBef>
              <a:spcAft>
                <a:spcPts val="0"/>
              </a:spcAft>
              <a:buClr>
                <a:srgbClr val="260D95"/>
              </a:buClr>
              <a:buSzPts val="2400"/>
              <a:buFont typeface="Roboto"/>
              <a:buChar char="●"/>
            </a:pPr>
            <a:r>
              <a:rPr b="1" lang="en" sz="2400">
                <a:solidFill>
                  <a:srgbClr val="260D95"/>
                </a:solidFill>
                <a:latin typeface="Roboto"/>
                <a:ea typeface="Roboto"/>
                <a:cs typeface="Roboto"/>
                <a:sym typeface="Roboto"/>
              </a:rPr>
              <a:t>Geography</a:t>
            </a:r>
            <a:endParaRPr b="1" sz="2400">
              <a:solidFill>
                <a:srgbClr val="260D95"/>
              </a:solidFill>
              <a:latin typeface="Roboto"/>
              <a:ea typeface="Roboto"/>
              <a:cs typeface="Roboto"/>
              <a:sym typeface="Roboto"/>
            </a:endParaRPr>
          </a:p>
          <a:p>
            <a:pPr indent="-381000" lvl="1" marL="914400" rtl="0" algn="l">
              <a:lnSpc>
                <a:spcPct val="100000"/>
              </a:lnSpc>
              <a:spcBef>
                <a:spcPts val="0"/>
              </a:spcBef>
              <a:spcAft>
                <a:spcPts val="0"/>
              </a:spcAft>
              <a:buSzPts val="2400"/>
              <a:buFont typeface="Roboto"/>
              <a:buChar char="○"/>
            </a:pPr>
            <a:r>
              <a:rPr lang="en" sz="2400">
                <a:latin typeface="Roboto"/>
                <a:ea typeface="Roboto"/>
                <a:cs typeface="Roboto"/>
                <a:sym typeface="Roboto"/>
              </a:rPr>
              <a:t>Fewer hotels</a:t>
            </a:r>
            <a:endParaRPr sz="2400">
              <a:latin typeface="Roboto"/>
              <a:ea typeface="Roboto"/>
              <a:cs typeface="Roboto"/>
              <a:sym typeface="Roboto"/>
            </a:endParaRPr>
          </a:p>
          <a:p>
            <a:pPr indent="-381000" lvl="1" marL="914400" rtl="0" algn="l">
              <a:lnSpc>
                <a:spcPct val="100000"/>
              </a:lnSpc>
              <a:spcBef>
                <a:spcPts val="0"/>
              </a:spcBef>
              <a:spcAft>
                <a:spcPts val="0"/>
              </a:spcAft>
              <a:buSzPts val="2400"/>
              <a:buFont typeface="Roboto"/>
              <a:buChar char="○"/>
            </a:pPr>
            <a:r>
              <a:rPr lang="en" sz="2400">
                <a:latin typeface="Roboto"/>
                <a:ea typeface="Roboto"/>
                <a:cs typeface="Roboto"/>
                <a:sym typeface="Roboto"/>
              </a:rPr>
              <a:t>Shopping centers</a:t>
            </a:r>
            <a:endParaRPr sz="2400">
              <a:latin typeface="Roboto"/>
              <a:ea typeface="Roboto"/>
              <a:cs typeface="Roboto"/>
              <a:sym typeface="Roboto"/>
            </a:endParaRPr>
          </a:p>
          <a:p>
            <a:pPr indent="-381000" lvl="1" marL="914400" rtl="0" algn="l">
              <a:lnSpc>
                <a:spcPct val="100000"/>
              </a:lnSpc>
              <a:spcBef>
                <a:spcPts val="0"/>
              </a:spcBef>
              <a:spcAft>
                <a:spcPts val="0"/>
              </a:spcAft>
              <a:buSzPts val="2400"/>
              <a:buFont typeface="Roboto"/>
              <a:buChar char="○"/>
            </a:pPr>
            <a:r>
              <a:rPr lang="en" sz="2400">
                <a:latin typeface="Roboto"/>
                <a:ea typeface="Roboto"/>
                <a:cs typeface="Roboto"/>
                <a:sym typeface="Roboto"/>
              </a:rPr>
              <a:t>Restaurant varieties including fast food and pizzerias</a:t>
            </a:r>
            <a:endParaRPr sz="2400">
              <a:latin typeface="Roboto"/>
              <a:ea typeface="Roboto"/>
              <a:cs typeface="Roboto"/>
              <a:sym typeface="Roboto"/>
            </a:endParaRPr>
          </a:p>
          <a:p>
            <a:pPr indent="-381000" lvl="1" marL="914400" rtl="0" algn="l">
              <a:lnSpc>
                <a:spcPct val="100000"/>
              </a:lnSpc>
              <a:spcBef>
                <a:spcPts val="0"/>
              </a:spcBef>
              <a:spcAft>
                <a:spcPts val="0"/>
              </a:spcAft>
              <a:buSzPts val="2400"/>
              <a:buFont typeface="Roboto"/>
              <a:buChar char="○"/>
            </a:pPr>
            <a:r>
              <a:rPr lang="en" sz="2400">
                <a:latin typeface="Roboto"/>
                <a:ea typeface="Roboto"/>
                <a:cs typeface="Roboto"/>
                <a:sym typeface="Roboto"/>
              </a:rPr>
              <a:t>On Lake Michigan enables waterfront activities.</a:t>
            </a:r>
            <a:endParaRPr sz="2400">
              <a:latin typeface="Roboto"/>
              <a:ea typeface="Roboto"/>
              <a:cs typeface="Roboto"/>
              <a:sym typeface="Roboto"/>
            </a:endParaRPr>
          </a:p>
          <a:p>
            <a:pPr indent="-381000" lvl="0" marL="457200" rtl="0" algn="l">
              <a:lnSpc>
                <a:spcPct val="100000"/>
              </a:lnSpc>
              <a:spcBef>
                <a:spcPts val="0"/>
              </a:spcBef>
              <a:spcAft>
                <a:spcPts val="0"/>
              </a:spcAft>
              <a:buClr>
                <a:srgbClr val="260D95"/>
              </a:buClr>
              <a:buSzPts val="2400"/>
              <a:buFont typeface="Roboto"/>
              <a:buChar char="●"/>
            </a:pPr>
            <a:r>
              <a:rPr b="1" lang="en" sz="2400">
                <a:solidFill>
                  <a:srgbClr val="260D95"/>
                </a:solidFill>
                <a:latin typeface="Roboto"/>
                <a:ea typeface="Roboto"/>
                <a:cs typeface="Roboto"/>
                <a:sym typeface="Roboto"/>
              </a:rPr>
              <a:t>No arena, no team</a:t>
            </a:r>
            <a:endParaRPr b="1" sz="2400">
              <a:solidFill>
                <a:srgbClr val="260D95"/>
              </a:solidFill>
              <a:latin typeface="Roboto"/>
              <a:ea typeface="Roboto"/>
              <a:cs typeface="Roboto"/>
              <a:sym typeface="Roboto"/>
            </a:endParaRPr>
          </a:p>
          <a:p>
            <a:pPr indent="-381000" lvl="1" marL="914400" rtl="0" algn="l">
              <a:lnSpc>
                <a:spcPct val="100000"/>
              </a:lnSpc>
              <a:spcBef>
                <a:spcPts val="0"/>
              </a:spcBef>
              <a:spcAft>
                <a:spcPts val="0"/>
              </a:spcAft>
              <a:buSzPts val="2400"/>
              <a:buFont typeface="Roboto"/>
              <a:buChar char="○"/>
            </a:pPr>
            <a:r>
              <a:rPr lang="en" sz="2400">
                <a:latin typeface="Roboto"/>
                <a:ea typeface="Roboto"/>
                <a:cs typeface="Roboto"/>
                <a:sym typeface="Roboto"/>
              </a:rPr>
              <a:t>Nearest hockey arena is </a:t>
            </a:r>
            <a:r>
              <a:rPr lang="en" sz="2400">
                <a:solidFill>
                  <a:srgbClr val="DC8C94"/>
                </a:solidFill>
                <a:latin typeface="Roboto"/>
                <a:ea typeface="Roboto"/>
                <a:cs typeface="Roboto"/>
                <a:sym typeface="Roboto"/>
              </a:rPr>
              <a:t>15 miles away</a:t>
            </a:r>
            <a:endParaRPr sz="2400">
              <a:latin typeface="Roboto"/>
              <a:ea typeface="Roboto"/>
              <a:cs typeface="Roboto"/>
              <a:sym typeface="Roboto"/>
            </a:endParaRPr>
          </a:p>
        </p:txBody>
      </p:sp>
      <p:sp>
        <p:nvSpPr>
          <p:cNvPr id="186" name="Google Shape;186;p26"/>
          <p:cNvSpPr txBox="1"/>
          <p:nvPr>
            <p:ph type="title"/>
          </p:nvPr>
        </p:nvSpPr>
        <p:spPr>
          <a:xfrm>
            <a:off x="418995" y="-28397"/>
            <a:ext cx="11236800" cy="1019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
                <a:latin typeface="Roboto"/>
                <a:ea typeface="Roboto"/>
                <a:cs typeface="Roboto"/>
                <a:sym typeface="Roboto"/>
              </a:rPr>
              <a:t>Why not </a:t>
            </a:r>
            <a:r>
              <a:rPr b="1" lang="en">
                <a:latin typeface="Roboto"/>
                <a:ea typeface="Roboto"/>
                <a:cs typeface="Roboto"/>
                <a:sym typeface="Roboto"/>
              </a:rPr>
              <a:t>Racine?</a:t>
            </a:r>
            <a:endParaRPr b="1">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7"/>
          <p:cNvSpPr txBox="1"/>
          <p:nvPr>
            <p:ph idx="4294967295" type="body"/>
          </p:nvPr>
        </p:nvSpPr>
        <p:spPr>
          <a:xfrm>
            <a:off x="5529275" y="1384200"/>
            <a:ext cx="6000900" cy="4107900"/>
          </a:xfrm>
          <a:prstGeom prst="rect">
            <a:avLst/>
          </a:prstGeom>
          <a:ln>
            <a:noFill/>
          </a:ln>
        </p:spPr>
        <p:txBody>
          <a:bodyPr anchorCtr="0" anchor="t" bIns="45700" lIns="91425" spcFirstLastPara="1" rIns="91425" wrap="square" tIns="45700">
            <a:noAutofit/>
          </a:bodyPr>
          <a:lstStyle/>
          <a:p>
            <a:pPr indent="0" lvl="0" marL="0" rtl="0" algn="l">
              <a:spcBef>
                <a:spcPts val="1000"/>
              </a:spcBef>
              <a:spcAft>
                <a:spcPts val="0"/>
              </a:spcAft>
              <a:buNone/>
            </a:pPr>
            <a:r>
              <a:rPr b="1" lang="en" sz="2400">
                <a:solidFill>
                  <a:srgbClr val="260D95"/>
                </a:solidFill>
                <a:latin typeface="Roboto"/>
                <a:ea typeface="Roboto"/>
                <a:cs typeface="Roboto"/>
                <a:sym typeface="Roboto"/>
              </a:rPr>
              <a:t>Lease negotiations</a:t>
            </a:r>
            <a:endParaRPr sz="2400">
              <a:solidFill>
                <a:srgbClr val="000000"/>
              </a:solidFill>
              <a:latin typeface="Roboto"/>
              <a:ea typeface="Roboto"/>
              <a:cs typeface="Roboto"/>
              <a:sym typeface="Roboto"/>
            </a:endParaRPr>
          </a:p>
          <a:p>
            <a:pPr indent="0" lvl="0" marL="457200" rtl="0" algn="l">
              <a:spcBef>
                <a:spcPts val="1000"/>
              </a:spcBef>
              <a:spcAft>
                <a:spcPts val="0"/>
              </a:spcAft>
              <a:buNone/>
            </a:pPr>
            <a:r>
              <a:t/>
            </a:r>
            <a:endParaRPr b="1" sz="2400">
              <a:solidFill>
                <a:srgbClr val="260D95"/>
              </a:solidFill>
              <a:latin typeface="Roboto"/>
              <a:ea typeface="Roboto"/>
              <a:cs typeface="Roboto"/>
              <a:sym typeface="Roboto"/>
            </a:endParaRPr>
          </a:p>
          <a:p>
            <a:pPr indent="0" lvl="0" marL="0" rtl="0" algn="l">
              <a:spcBef>
                <a:spcPts val="1000"/>
              </a:spcBef>
              <a:spcAft>
                <a:spcPts val="0"/>
              </a:spcAft>
              <a:buNone/>
            </a:pPr>
            <a:r>
              <a:rPr b="1" lang="en" sz="2400">
                <a:solidFill>
                  <a:srgbClr val="260D95"/>
                </a:solidFill>
                <a:latin typeface="Roboto"/>
                <a:ea typeface="Roboto"/>
                <a:cs typeface="Roboto"/>
                <a:sym typeface="Roboto"/>
              </a:rPr>
              <a:t>More </a:t>
            </a:r>
            <a:r>
              <a:rPr b="1" lang="en" sz="2400">
                <a:solidFill>
                  <a:srgbClr val="260D95"/>
                </a:solidFill>
                <a:latin typeface="Roboto"/>
                <a:ea typeface="Roboto"/>
                <a:cs typeface="Roboto"/>
                <a:sym typeface="Roboto"/>
              </a:rPr>
              <a:t>seating </a:t>
            </a:r>
            <a:endParaRPr b="1" sz="2400">
              <a:solidFill>
                <a:srgbClr val="260D95"/>
              </a:solidFill>
              <a:latin typeface="Roboto"/>
              <a:ea typeface="Roboto"/>
              <a:cs typeface="Roboto"/>
              <a:sym typeface="Roboto"/>
            </a:endParaRPr>
          </a:p>
          <a:p>
            <a:pPr indent="0" lvl="0" marL="457200" rtl="0" algn="l">
              <a:spcBef>
                <a:spcPts val="1000"/>
              </a:spcBef>
              <a:spcAft>
                <a:spcPts val="0"/>
              </a:spcAft>
              <a:buNone/>
            </a:pPr>
            <a:r>
              <a:t/>
            </a:r>
            <a:endParaRPr b="1" sz="2400">
              <a:solidFill>
                <a:srgbClr val="260D95"/>
              </a:solidFill>
              <a:latin typeface="Roboto"/>
              <a:ea typeface="Roboto"/>
              <a:cs typeface="Roboto"/>
              <a:sym typeface="Roboto"/>
            </a:endParaRPr>
          </a:p>
          <a:p>
            <a:pPr indent="0" lvl="0" marL="0" rtl="0" algn="l">
              <a:spcBef>
                <a:spcPts val="1000"/>
              </a:spcBef>
              <a:spcAft>
                <a:spcPts val="0"/>
              </a:spcAft>
              <a:buNone/>
            </a:pPr>
            <a:r>
              <a:rPr b="1" lang="en" sz="2400">
                <a:solidFill>
                  <a:srgbClr val="260D95"/>
                </a:solidFill>
                <a:latin typeface="Roboto"/>
                <a:ea typeface="Roboto"/>
                <a:cs typeface="Roboto"/>
                <a:sym typeface="Roboto"/>
              </a:rPr>
              <a:t>Upgrade concessions </a:t>
            </a:r>
            <a:endParaRPr b="1" sz="2400">
              <a:solidFill>
                <a:srgbClr val="260D95"/>
              </a:solidFill>
              <a:latin typeface="Roboto"/>
              <a:ea typeface="Roboto"/>
              <a:cs typeface="Roboto"/>
              <a:sym typeface="Roboto"/>
            </a:endParaRPr>
          </a:p>
          <a:p>
            <a:pPr indent="0" lvl="0" marL="0" rtl="0" algn="l">
              <a:spcBef>
                <a:spcPts val="1000"/>
              </a:spcBef>
              <a:spcAft>
                <a:spcPts val="0"/>
              </a:spcAft>
              <a:buNone/>
            </a:pPr>
            <a:r>
              <a:t/>
            </a:r>
            <a:endParaRPr b="1" sz="2400">
              <a:solidFill>
                <a:srgbClr val="260D95"/>
              </a:solidFill>
              <a:latin typeface="Roboto"/>
              <a:ea typeface="Roboto"/>
              <a:cs typeface="Roboto"/>
              <a:sym typeface="Roboto"/>
            </a:endParaRPr>
          </a:p>
          <a:p>
            <a:pPr indent="0" lvl="0" marL="0" rtl="0" algn="l">
              <a:spcBef>
                <a:spcPts val="1000"/>
              </a:spcBef>
              <a:spcAft>
                <a:spcPts val="0"/>
              </a:spcAft>
              <a:buNone/>
            </a:pPr>
            <a:r>
              <a:rPr b="1" lang="en" sz="2400">
                <a:solidFill>
                  <a:srgbClr val="260D95"/>
                </a:solidFill>
                <a:latin typeface="Roboto"/>
                <a:ea typeface="Roboto"/>
                <a:cs typeface="Roboto"/>
                <a:sym typeface="Roboto"/>
              </a:rPr>
              <a:t>Fundraising and Sponsorships</a:t>
            </a:r>
            <a:endParaRPr b="1" sz="2400">
              <a:solidFill>
                <a:srgbClr val="260D95"/>
              </a:solidFill>
              <a:latin typeface="Roboto"/>
              <a:ea typeface="Roboto"/>
              <a:cs typeface="Roboto"/>
              <a:sym typeface="Roboto"/>
            </a:endParaRPr>
          </a:p>
          <a:p>
            <a:pPr indent="0" lvl="0" marL="457200" rtl="0" algn="l">
              <a:spcBef>
                <a:spcPts val="1000"/>
              </a:spcBef>
              <a:spcAft>
                <a:spcPts val="0"/>
              </a:spcAft>
              <a:buNone/>
            </a:pPr>
            <a:r>
              <a:t/>
            </a:r>
            <a:endParaRPr sz="2400">
              <a:solidFill>
                <a:srgbClr val="000000"/>
              </a:solidFill>
              <a:latin typeface="Roboto"/>
              <a:ea typeface="Roboto"/>
              <a:cs typeface="Roboto"/>
              <a:sym typeface="Roboto"/>
            </a:endParaRPr>
          </a:p>
          <a:p>
            <a:pPr indent="0" lvl="0" marL="0" rtl="0" algn="l">
              <a:spcBef>
                <a:spcPts val="1000"/>
              </a:spcBef>
              <a:spcAft>
                <a:spcPts val="0"/>
              </a:spcAft>
              <a:buNone/>
            </a:pPr>
            <a:r>
              <a:rPr b="1" lang="en" sz="2400">
                <a:solidFill>
                  <a:srgbClr val="260D95"/>
                </a:solidFill>
                <a:latin typeface="Roboto"/>
                <a:ea typeface="Roboto"/>
                <a:cs typeface="Roboto"/>
                <a:sym typeface="Roboto"/>
              </a:rPr>
              <a:t>Create logo and produce fan gear</a:t>
            </a:r>
            <a:endParaRPr sz="2400">
              <a:latin typeface="Roboto"/>
              <a:ea typeface="Roboto"/>
              <a:cs typeface="Roboto"/>
              <a:sym typeface="Roboto"/>
            </a:endParaRPr>
          </a:p>
          <a:p>
            <a:pPr indent="0" lvl="0" marL="457200" rtl="0" algn="l">
              <a:spcBef>
                <a:spcPts val="1000"/>
              </a:spcBef>
              <a:spcAft>
                <a:spcPts val="0"/>
              </a:spcAft>
              <a:buNone/>
            </a:pPr>
            <a:r>
              <a:t/>
            </a:r>
            <a:endParaRPr sz="2400">
              <a:latin typeface="Roboto"/>
              <a:ea typeface="Roboto"/>
              <a:cs typeface="Roboto"/>
              <a:sym typeface="Roboto"/>
            </a:endParaRPr>
          </a:p>
        </p:txBody>
      </p:sp>
      <p:sp>
        <p:nvSpPr>
          <p:cNvPr id="192" name="Google Shape;192;p27"/>
          <p:cNvSpPr txBox="1"/>
          <p:nvPr>
            <p:ph type="title"/>
          </p:nvPr>
        </p:nvSpPr>
        <p:spPr>
          <a:xfrm>
            <a:off x="420519" y="-28397"/>
            <a:ext cx="11427300" cy="1019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
                <a:latin typeface="Roboto"/>
                <a:ea typeface="Roboto"/>
                <a:cs typeface="Roboto"/>
                <a:sym typeface="Roboto"/>
              </a:rPr>
              <a:t>Next </a:t>
            </a:r>
            <a:r>
              <a:rPr b="1" lang="en">
                <a:latin typeface="Roboto"/>
                <a:ea typeface="Roboto"/>
                <a:cs typeface="Roboto"/>
                <a:sym typeface="Roboto"/>
              </a:rPr>
              <a:t>Steps</a:t>
            </a:r>
            <a:endParaRPr b="1">
              <a:latin typeface="Roboto"/>
              <a:ea typeface="Roboto"/>
              <a:cs typeface="Roboto"/>
              <a:sym typeface="Roboto"/>
            </a:endParaRPr>
          </a:p>
        </p:txBody>
      </p:sp>
      <p:pic>
        <p:nvPicPr>
          <p:cNvPr id="193" name="Google Shape;193;p27"/>
          <p:cNvPicPr preferRelativeResize="0"/>
          <p:nvPr/>
        </p:nvPicPr>
        <p:blipFill>
          <a:blip r:embed="rId3">
            <a:alphaModFix/>
          </a:blip>
          <a:stretch>
            <a:fillRect/>
          </a:stretch>
        </p:blipFill>
        <p:spPr>
          <a:xfrm>
            <a:off x="566876" y="951617"/>
            <a:ext cx="4545648" cy="495475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chnical Report Master">
  <a:themeElements>
    <a:clrScheme name="Paper">
      <a:dk1>
        <a:srgbClr val="000000"/>
      </a:dk1>
      <a:lt1>
        <a:srgbClr val="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